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4" r:id="rId12"/>
    <p:sldId id="267" r:id="rId13"/>
    <p:sldId id="276" r:id="rId14"/>
    <p:sldId id="268" r:id="rId15"/>
    <p:sldId id="269" r:id="rId16"/>
    <p:sldId id="271" r:id="rId17"/>
    <p:sldId id="270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4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38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56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18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3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98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57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64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30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68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E62B5-5274-4A19-887E-933825B02522}" type="datetimeFigureOut">
              <a:rPr lang="ru-RU" smtClean="0"/>
              <a:t>19.05.2021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E95A9-40E1-4F58-9470-C3FCF8DC7A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35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0204"/>
            <a:ext cx="12192000" cy="8318500"/>
          </a:xfrm>
          <a:prstGeom prst="rect">
            <a:avLst/>
          </a:prstGeom>
        </p:spPr>
      </p:pic>
      <p:sp>
        <p:nvSpPr>
          <p:cNvPr id="12" name="Полилиния 11"/>
          <p:cNvSpPr/>
          <p:nvPr/>
        </p:nvSpPr>
        <p:spPr>
          <a:xfrm>
            <a:off x="0" y="-430204"/>
            <a:ext cx="12192000" cy="8318500"/>
          </a:xfrm>
          <a:custGeom>
            <a:avLst/>
            <a:gdLst>
              <a:gd name="connsiteX0" fmla="*/ 9565329 w 12192000"/>
              <a:gd name="connsiteY0" fmla="*/ 8206162 h 8318500"/>
              <a:gd name="connsiteX1" fmla="*/ 9574728 w 12192000"/>
              <a:gd name="connsiteY1" fmla="*/ 8234401 h 8318500"/>
              <a:gd name="connsiteX2" fmla="*/ 9584128 w 12192000"/>
              <a:gd name="connsiteY2" fmla="*/ 8262641 h 8318500"/>
              <a:gd name="connsiteX3" fmla="*/ 9580015 w 12192000"/>
              <a:gd name="connsiteY3" fmla="*/ 8292448 h 8318500"/>
              <a:gd name="connsiteX4" fmla="*/ 9565329 w 12192000"/>
              <a:gd name="connsiteY4" fmla="*/ 8312845 h 8318500"/>
              <a:gd name="connsiteX5" fmla="*/ 9565460 w 12192000"/>
              <a:gd name="connsiteY5" fmla="*/ 8318500 h 8318500"/>
              <a:gd name="connsiteX6" fmla="*/ 9518938 w 12192000"/>
              <a:gd name="connsiteY6" fmla="*/ 8318500 h 8318500"/>
              <a:gd name="connsiteX7" fmla="*/ 9535589 w 12192000"/>
              <a:gd name="connsiteY7" fmla="*/ 8301471 h 8318500"/>
              <a:gd name="connsiteX8" fmla="*/ 9540068 w 12192000"/>
              <a:gd name="connsiteY8" fmla="*/ 8262641 h 8318500"/>
              <a:gd name="connsiteX9" fmla="*/ 9565329 w 12192000"/>
              <a:gd name="connsiteY9" fmla="*/ 8206162 h 8318500"/>
              <a:gd name="connsiteX10" fmla="*/ 10096390 w 12192000"/>
              <a:gd name="connsiteY10" fmla="*/ 8137132 h 8318500"/>
              <a:gd name="connsiteX11" fmla="*/ 10115188 w 12192000"/>
              <a:gd name="connsiteY11" fmla="*/ 8143407 h 8318500"/>
              <a:gd name="connsiteX12" fmla="*/ 10114012 w 12192000"/>
              <a:gd name="connsiteY12" fmla="*/ 8155174 h 8318500"/>
              <a:gd name="connsiteX13" fmla="*/ 10105789 w 12192000"/>
              <a:gd name="connsiteY13" fmla="*/ 8162234 h 8318500"/>
              <a:gd name="connsiteX14" fmla="*/ 10099326 w 12192000"/>
              <a:gd name="connsiteY14" fmla="*/ 8152036 h 8318500"/>
              <a:gd name="connsiteX15" fmla="*/ 10096390 w 12192000"/>
              <a:gd name="connsiteY15" fmla="*/ 8137132 h 8318500"/>
              <a:gd name="connsiteX16" fmla="*/ 9607626 w 12192000"/>
              <a:gd name="connsiteY16" fmla="*/ 8061827 h 8318500"/>
              <a:gd name="connsiteX17" fmla="*/ 9626424 w 12192000"/>
              <a:gd name="connsiteY17" fmla="*/ 8112030 h 8318500"/>
              <a:gd name="connsiteX18" fmla="*/ 9613500 w 12192000"/>
              <a:gd name="connsiteY18" fmla="*/ 8109676 h 8318500"/>
              <a:gd name="connsiteX19" fmla="*/ 9607626 w 12192000"/>
              <a:gd name="connsiteY19" fmla="*/ 8093204 h 8318500"/>
              <a:gd name="connsiteX20" fmla="*/ 9946001 w 12192000"/>
              <a:gd name="connsiteY20" fmla="*/ 8017899 h 8318500"/>
              <a:gd name="connsiteX21" fmla="*/ 9931902 w 12192000"/>
              <a:gd name="connsiteY21" fmla="*/ 8043001 h 8318500"/>
              <a:gd name="connsiteX22" fmla="*/ 9936014 w 12192000"/>
              <a:gd name="connsiteY22" fmla="*/ 8066533 h 8318500"/>
              <a:gd name="connsiteX23" fmla="*/ 9950700 w 12192000"/>
              <a:gd name="connsiteY23" fmla="*/ 8080654 h 8318500"/>
              <a:gd name="connsiteX24" fmla="*/ 9922502 w 12192000"/>
              <a:gd name="connsiteY24" fmla="*/ 8112030 h 8318500"/>
              <a:gd name="connsiteX25" fmla="*/ 9899592 w 12192000"/>
              <a:gd name="connsiteY25" fmla="*/ 8108110 h 8318500"/>
              <a:gd name="connsiteX26" fmla="*/ 9880206 w 12192000"/>
              <a:gd name="connsiteY26" fmla="*/ 8099480 h 8318500"/>
              <a:gd name="connsiteX27" fmla="*/ 9891955 w 12192000"/>
              <a:gd name="connsiteY27" fmla="*/ 8093989 h 8318500"/>
              <a:gd name="connsiteX28" fmla="*/ 9903703 w 12192000"/>
              <a:gd name="connsiteY28" fmla="*/ 8093204 h 8318500"/>
              <a:gd name="connsiteX29" fmla="*/ 9903703 w 12192000"/>
              <a:gd name="connsiteY29" fmla="*/ 8086930 h 8318500"/>
              <a:gd name="connsiteX30" fmla="*/ 9914278 w 12192000"/>
              <a:gd name="connsiteY30" fmla="*/ 8038294 h 8318500"/>
              <a:gd name="connsiteX31" fmla="*/ 9946001 w 12192000"/>
              <a:gd name="connsiteY31" fmla="*/ 8017899 h 8318500"/>
              <a:gd name="connsiteX32" fmla="*/ 9654623 w 12192000"/>
              <a:gd name="connsiteY32" fmla="*/ 7992797 h 8318500"/>
              <a:gd name="connsiteX33" fmla="*/ 9664022 w 12192000"/>
              <a:gd name="connsiteY33" fmla="*/ 8005348 h 8318500"/>
              <a:gd name="connsiteX34" fmla="*/ 9662846 w 12192000"/>
              <a:gd name="connsiteY34" fmla="*/ 8017115 h 8318500"/>
              <a:gd name="connsiteX35" fmla="*/ 9654623 w 12192000"/>
              <a:gd name="connsiteY35" fmla="*/ 8024175 h 8318500"/>
              <a:gd name="connsiteX36" fmla="*/ 9648160 w 12192000"/>
              <a:gd name="connsiteY36" fmla="*/ 8013977 h 8318500"/>
              <a:gd name="connsiteX37" fmla="*/ 9645224 w 12192000"/>
              <a:gd name="connsiteY37" fmla="*/ 7999073 h 8318500"/>
              <a:gd name="connsiteX38" fmla="*/ 9649923 w 12192000"/>
              <a:gd name="connsiteY38" fmla="*/ 7995935 h 8318500"/>
              <a:gd name="connsiteX39" fmla="*/ 9654623 w 12192000"/>
              <a:gd name="connsiteY39" fmla="*/ 7992797 h 8318500"/>
              <a:gd name="connsiteX40" fmla="*/ 10204480 w 12192000"/>
              <a:gd name="connsiteY40" fmla="*/ 7930044 h 8318500"/>
              <a:gd name="connsiteX41" fmla="*/ 10197432 w 12192000"/>
              <a:gd name="connsiteY41" fmla="*/ 7973971 h 8318500"/>
              <a:gd name="connsiteX42" fmla="*/ 10190382 w 12192000"/>
              <a:gd name="connsiteY42" fmla="*/ 8017899 h 8318500"/>
              <a:gd name="connsiteX43" fmla="*/ 10158072 w 12192000"/>
              <a:gd name="connsiteY43" fmla="*/ 8043785 h 8318500"/>
              <a:gd name="connsiteX44" fmla="*/ 10143386 w 12192000"/>
              <a:gd name="connsiteY44" fmla="*/ 8093204 h 8318500"/>
              <a:gd name="connsiteX45" fmla="*/ 10133986 w 12192000"/>
              <a:gd name="connsiteY45" fmla="*/ 8036725 h 8318500"/>
              <a:gd name="connsiteX46" fmla="*/ 10153372 w 12192000"/>
              <a:gd name="connsiteY46" fmla="*/ 8022606 h 8318500"/>
              <a:gd name="connsiteX47" fmla="*/ 10176283 w 12192000"/>
              <a:gd name="connsiteY47" fmla="*/ 8017899 h 8318500"/>
              <a:gd name="connsiteX48" fmla="*/ 10178045 w 12192000"/>
              <a:gd name="connsiteY48" fmla="*/ 7962205 h 8318500"/>
              <a:gd name="connsiteX49" fmla="*/ 10204480 w 12192000"/>
              <a:gd name="connsiteY49" fmla="*/ 7930044 h 8318500"/>
              <a:gd name="connsiteX50" fmla="*/ 10007096 w 12192000"/>
              <a:gd name="connsiteY50" fmla="*/ 7823361 h 8318500"/>
              <a:gd name="connsiteX51" fmla="*/ 10013558 w 12192000"/>
              <a:gd name="connsiteY51" fmla="*/ 7842971 h 8318500"/>
              <a:gd name="connsiteX52" fmla="*/ 10016495 w 12192000"/>
              <a:gd name="connsiteY52" fmla="*/ 7867289 h 8318500"/>
              <a:gd name="connsiteX53" fmla="*/ 9987122 w 12192000"/>
              <a:gd name="connsiteY53" fmla="*/ 7941810 h 8318500"/>
              <a:gd name="connsiteX54" fmla="*/ 9950700 w 12192000"/>
              <a:gd name="connsiteY54" fmla="*/ 8011624 h 8318500"/>
              <a:gd name="connsiteX55" fmla="*/ 9957749 w 12192000"/>
              <a:gd name="connsiteY55" fmla="*/ 7967696 h 8318500"/>
              <a:gd name="connsiteX56" fmla="*/ 9964799 w 12192000"/>
              <a:gd name="connsiteY56" fmla="*/ 7923768 h 8318500"/>
              <a:gd name="connsiteX57" fmla="*/ 9988298 w 12192000"/>
              <a:gd name="connsiteY57" fmla="*/ 7896313 h 8318500"/>
              <a:gd name="connsiteX58" fmla="*/ 9997697 w 12192000"/>
              <a:gd name="connsiteY58" fmla="*/ 7854738 h 8318500"/>
              <a:gd name="connsiteX59" fmla="*/ 9998872 w 12192000"/>
              <a:gd name="connsiteY59" fmla="*/ 7836696 h 8318500"/>
              <a:gd name="connsiteX60" fmla="*/ 10007096 w 12192000"/>
              <a:gd name="connsiteY60" fmla="*/ 7823361 h 8318500"/>
              <a:gd name="connsiteX61" fmla="*/ 9711018 w 12192000"/>
              <a:gd name="connsiteY61" fmla="*/ 7766882 h 8318500"/>
              <a:gd name="connsiteX62" fmla="*/ 9743915 w 12192000"/>
              <a:gd name="connsiteY62" fmla="*/ 7823361 h 8318500"/>
              <a:gd name="connsiteX63" fmla="*/ 9711018 w 12192000"/>
              <a:gd name="connsiteY63" fmla="*/ 7886116 h 8318500"/>
              <a:gd name="connsiteX64" fmla="*/ 9688695 w 12192000"/>
              <a:gd name="connsiteY64" fmla="*/ 7869642 h 8318500"/>
              <a:gd name="connsiteX65" fmla="*/ 9673421 w 12192000"/>
              <a:gd name="connsiteY65" fmla="*/ 7848462 h 8318500"/>
              <a:gd name="connsiteX66" fmla="*/ 9682820 w 12192000"/>
              <a:gd name="connsiteY66" fmla="*/ 7842971 h 8318500"/>
              <a:gd name="connsiteX67" fmla="*/ 9692220 w 12192000"/>
              <a:gd name="connsiteY67" fmla="*/ 7842188 h 8318500"/>
              <a:gd name="connsiteX68" fmla="*/ 9776813 w 12192000"/>
              <a:gd name="connsiteY68" fmla="*/ 7547242 h 8318500"/>
              <a:gd name="connsiteX69" fmla="*/ 9809710 w 12192000"/>
              <a:gd name="connsiteY69" fmla="*/ 7584894 h 8318500"/>
              <a:gd name="connsiteX70" fmla="*/ 9782688 w 12192000"/>
              <a:gd name="connsiteY70" fmla="*/ 7661769 h 8318500"/>
              <a:gd name="connsiteX71" fmla="*/ 9762715 w 12192000"/>
              <a:gd name="connsiteY71" fmla="*/ 7748056 h 8318500"/>
              <a:gd name="connsiteX72" fmla="*/ 9738628 w 12192000"/>
              <a:gd name="connsiteY72" fmla="*/ 7735505 h 8318500"/>
              <a:gd name="connsiteX73" fmla="*/ 9725117 w 12192000"/>
              <a:gd name="connsiteY73" fmla="*/ 7704127 h 8318500"/>
              <a:gd name="connsiteX74" fmla="*/ 9776813 w 12192000"/>
              <a:gd name="connsiteY74" fmla="*/ 7547242 h 8318500"/>
              <a:gd name="connsiteX75" fmla="*/ 9866106 w 12192000"/>
              <a:gd name="connsiteY75" fmla="*/ 7327601 h 8318500"/>
              <a:gd name="connsiteX76" fmla="*/ 9875506 w 12192000"/>
              <a:gd name="connsiteY76" fmla="*/ 7358978 h 8318500"/>
              <a:gd name="connsiteX77" fmla="*/ 9870807 w 12192000"/>
              <a:gd name="connsiteY77" fmla="*/ 7380943 h 8318500"/>
              <a:gd name="connsiteX78" fmla="*/ 9852007 w 12192000"/>
              <a:gd name="connsiteY78" fmla="*/ 7384080 h 8318500"/>
              <a:gd name="connsiteX79" fmla="*/ 9842608 w 12192000"/>
              <a:gd name="connsiteY79" fmla="*/ 7384080 h 8318500"/>
              <a:gd name="connsiteX80" fmla="*/ 9842608 w 12192000"/>
              <a:gd name="connsiteY80" fmla="*/ 7365255 h 8318500"/>
              <a:gd name="connsiteX81" fmla="*/ 10425364 w 12192000"/>
              <a:gd name="connsiteY81" fmla="*/ 7283673 h 8318500"/>
              <a:gd name="connsiteX82" fmla="*/ 10435352 w 12192000"/>
              <a:gd name="connsiteY82" fmla="*/ 7349566 h 8318500"/>
              <a:gd name="connsiteX83" fmla="*/ 10434764 w 12192000"/>
              <a:gd name="connsiteY83" fmla="*/ 7415457 h 8318500"/>
              <a:gd name="connsiteX84" fmla="*/ 10420078 w 12192000"/>
              <a:gd name="connsiteY84" fmla="*/ 7432716 h 8318500"/>
              <a:gd name="connsiteX85" fmla="*/ 10415966 w 12192000"/>
              <a:gd name="connsiteY85" fmla="*/ 7459385 h 8318500"/>
              <a:gd name="connsiteX86" fmla="*/ 10439464 w 12192000"/>
              <a:gd name="connsiteY86" fmla="*/ 7484488 h 8318500"/>
              <a:gd name="connsiteX87" fmla="*/ 10434764 w 12192000"/>
              <a:gd name="connsiteY87" fmla="*/ 7503314 h 8318500"/>
              <a:gd name="connsiteX88" fmla="*/ 10401866 w 12192000"/>
              <a:gd name="connsiteY88" fmla="*/ 7484488 h 8318500"/>
              <a:gd name="connsiteX89" fmla="*/ 10393055 w 12192000"/>
              <a:gd name="connsiteY89" fmla="*/ 7465661 h 8318500"/>
              <a:gd name="connsiteX90" fmla="*/ 10387767 w 12192000"/>
              <a:gd name="connsiteY90" fmla="*/ 7446835 h 8318500"/>
              <a:gd name="connsiteX91" fmla="*/ 10393055 w 12192000"/>
              <a:gd name="connsiteY91" fmla="*/ 7435852 h 8318500"/>
              <a:gd name="connsiteX92" fmla="*/ 10401866 w 12192000"/>
              <a:gd name="connsiteY92" fmla="*/ 7434284 h 8318500"/>
              <a:gd name="connsiteX93" fmla="*/ 10387767 w 12192000"/>
              <a:gd name="connsiteY93" fmla="*/ 7365255 h 8318500"/>
              <a:gd name="connsiteX94" fmla="*/ 9917802 w 12192000"/>
              <a:gd name="connsiteY94" fmla="*/ 7227196 h 8318500"/>
              <a:gd name="connsiteX95" fmla="*/ 9917802 w 12192000"/>
              <a:gd name="connsiteY95" fmla="*/ 7233470 h 8318500"/>
              <a:gd name="connsiteX96" fmla="*/ 9908403 w 12192000"/>
              <a:gd name="connsiteY96" fmla="*/ 7252297 h 8318500"/>
              <a:gd name="connsiteX97" fmla="*/ 10524057 w 12192000"/>
              <a:gd name="connsiteY97" fmla="*/ 7064034 h 8318500"/>
              <a:gd name="connsiteX98" fmla="*/ 10528756 w 12192000"/>
              <a:gd name="connsiteY98" fmla="*/ 7064034 h 8318500"/>
              <a:gd name="connsiteX99" fmla="*/ 10528756 w 12192000"/>
              <a:gd name="connsiteY99" fmla="*/ 7082859 h 8318500"/>
              <a:gd name="connsiteX100" fmla="*/ 10524057 w 12192000"/>
              <a:gd name="connsiteY100" fmla="*/ 7064034 h 8318500"/>
              <a:gd name="connsiteX101" fmla="*/ 8894886 w 12192000"/>
              <a:gd name="connsiteY101" fmla="*/ 7053683 h 8318500"/>
              <a:gd name="connsiteX102" fmla="*/ 8913685 w 12192000"/>
              <a:gd name="connsiteY102" fmla="*/ 7059959 h 8318500"/>
              <a:gd name="connsiteX103" fmla="*/ 8904286 w 12192000"/>
              <a:gd name="connsiteY103" fmla="*/ 7072509 h 8318500"/>
              <a:gd name="connsiteX104" fmla="*/ 8897824 w 12192000"/>
              <a:gd name="connsiteY104" fmla="*/ 7065450 h 8318500"/>
              <a:gd name="connsiteX105" fmla="*/ 8894886 w 12192000"/>
              <a:gd name="connsiteY105" fmla="*/ 7053683 h 8318500"/>
              <a:gd name="connsiteX106" fmla="*/ 8044255 w 12192000"/>
              <a:gd name="connsiteY106" fmla="*/ 7053683 h 8318500"/>
              <a:gd name="connsiteX107" fmla="*/ 8063054 w 12192000"/>
              <a:gd name="connsiteY107" fmla="*/ 7059959 h 8318500"/>
              <a:gd name="connsiteX108" fmla="*/ 8053655 w 12192000"/>
              <a:gd name="connsiteY108" fmla="*/ 7072509 h 8318500"/>
              <a:gd name="connsiteX109" fmla="*/ 8047193 w 12192000"/>
              <a:gd name="connsiteY109" fmla="*/ 7065450 h 8318500"/>
              <a:gd name="connsiteX110" fmla="*/ 8044255 w 12192000"/>
              <a:gd name="connsiteY110" fmla="*/ 7053683 h 8318500"/>
              <a:gd name="connsiteX111" fmla="*/ 8913685 w 12192000"/>
              <a:gd name="connsiteY111" fmla="*/ 7003480 h 8318500"/>
              <a:gd name="connsiteX112" fmla="*/ 8927783 w 12192000"/>
              <a:gd name="connsiteY112" fmla="*/ 7022305 h 8318500"/>
              <a:gd name="connsiteX113" fmla="*/ 8923084 w 12192000"/>
              <a:gd name="connsiteY113" fmla="*/ 7022305 h 8318500"/>
              <a:gd name="connsiteX114" fmla="*/ 8914860 w 12192000"/>
              <a:gd name="connsiteY114" fmla="*/ 7015246 h 8318500"/>
              <a:gd name="connsiteX115" fmla="*/ 8913685 w 12192000"/>
              <a:gd name="connsiteY115" fmla="*/ 7003480 h 8318500"/>
              <a:gd name="connsiteX116" fmla="*/ 8063054 w 12192000"/>
              <a:gd name="connsiteY116" fmla="*/ 7003480 h 8318500"/>
              <a:gd name="connsiteX117" fmla="*/ 8077153 w 12192000"/>
              <a:gd name="connsiteY117" fmla="*/ 7022305 h 8318500"/>
              <a:gd name="connsiteX118" fmla="*/ 8072454 w 12192000"/>
              <a:gd name="connsiteY118" fmla="*/ 7022305 h 8318500"/>
              <a:gd name="connsiteX119" fmla="*/ 8064229 w 12192000"/>
              <a:gd name="connsiteY119" fmla="*/ 7015246 h 8318500"/>
              <a:gd name="connsiteX120" fmla="*/ 8063054 w 12192000"/>
              <a:gd name="connsiteY120" fmla="*/ 7003480 h 8318500"/>
              <a:gd name="connsiteX121" fmla="*/ 10580452 w 12192000"/>
              <a:gd name="connsiteY121" fmla="*/ 6995004 h 8318500"/>
              <a:gd name="connsiteX122" fmla="*/ 10578103 w 12192000"/>
              <a:gd name="connsiteY122" fmla="*/ 7004417 h 8318500"/>
              <a:gd name="connsiteX123" fmla="*/ 10575753 w 12192000"/>
              <a:gd name="connsiteY123" fmla="*/ 7013829 h 8318500"/>
              <a:gd name="connsiteX124" fmla="*/ 10561654 w 12192000"/>
              <a:gd name="connsiteY124" fmla="*/ 7013829 h 8318500"/>
              <a:gd name="connsiteX125" fmla="*/ 10580452 w 12192000"/>
              <a:gd name="connsiteY125" fmla="*/ 6995004 h 8318500"/>
              <a:gd name="connsiteX126" fmla="*/ 9327254 w 12192000"/>
              <a:gd name="connsiteY126" fmla="*/ 6915624 h 8318500"/>
              <a:gd name="connsiteX127" fmla="*/ 9346052 w 12192000"/>
              <a:gd name="connsiteY127" fmla="*/ 6928174 h 8318500"/>
              <a:gd name="connsiteX128" fmla="*/ 9331954 w 12192000"/>
              <a:gd name="connsiteY128" fmla="*/ 6934450 h 8318500"/>
              <a:gd name="connsiteX129" fmla="*/ 9327841 w 12192000"/>
              <a:gd name="connsiteY129" fmla="*/ 6927389 h 8318500"/>
              <a:gd name="connsiteX130" fmla="*/ 9327254 w 12192000"/>
              <a:gd name="connsiteY130" fmla="*/ 6915624 h 8318500"/>
              <a:gd name="connsiteX131" fmla="*/ 8476623 w 12192000"/>
              <a:gd name="connsiteY131" fmla="*/ 6915624 h 8318500"/>
              <a:gd name="connsiteX132" fmla="*/ 8495421 w 12192000"/>
              <a:gd name="connsiteY132" fmla="*/ 6928174 h 8318500"/>
              <a:gd name="connsiteX133" fmla="*/ 8481323 w 12192000"/>
              <a:gd name="connsiteY133" fmla="*/ 6934450 h 8318500"/>
              <a:gd name="connsiteX134" fmla="*/ 8477210 w 12192000"/>
              <a:gd name="connsiteY134" fmla="*/ 6927389 h 8318500"/>
              <a:gd name="connsiteX135" fmla="*/ 8476623 w 12192000"/>
              <a:gd name="connsiteY135" fmla="*/ 6915624 h 8318500"/>
              <a:gd name="connsiteX136" fmla="*/ 10608651 w 12192000"/>
              <a:gd name="connsiteY136" fmla="*/ 6900872 h 8318500"/>
              <a:gd name="connsiteX137" fmla="*/ 10622749 w 12192000"/>
              <a:gd name="connsiteY137" fmla="*/ 6907148 h 8318500"/>
              <a:gd name="connsiteX138" fmla="*/ 10622749 w 12192000"/>
              <a:gd name="connsiteY138" fmla="*/ 6932249 h 8318500"/>
              <a:gd name="connsiteX139" fmla="*/ 10585152 w 12192000"/>
              <a:gd name="connsiteY139" fmla="*/ 6976177 h 8318500"/>
              <a:gd name="connsiteX140" fmla="*/ 10575753 w 12192000"/>
              <a:gd name="connsiteY140" fmla="*/ 6957351 h 8318500"/>
              <a:gd name="connsiteX141" fmla="*/ 10575753 w 12192000"/>
              <a:gd name="connsiteY141" fmla="*/ 6932249 h 8318500"/>
              <a:gd name="connsiteX142" fmla="*/ 10608651 w 12192000"/>
              <a:gd name="connsiteY142" fmla="*/ 6932249 h 8318500"/>
              <a:gd name="connsiteX143" fmla="*/ 10641548 w 12192000"/>
              <a:gd name="connsiteY143" fmla="*/ 6838117 h 8318500"/>
              <a:gd name="connsiteX144" fmla="*/ 10639786 w 12192000"/>
              <a:gd name="connsiteY144" fmla="*/ 6868710 h 8318500"/>
              <a:gd name="connsiteX145" fmla="*/ 10627449 w 12192000"/>
              <a:gd name="connsiteY145" fmla="*/ 6894596 h 8318500"/>
              <a:gd name="connsiteX146" fmla="*/ 10627449 w 12192000"/>
              <a:gd name="connsiteY146" fmla="*/ 6844393 h 8318500"/>
              <a:gd name="connsiteX147" fmla="*/ 9425946 w 12192000"/>
              <a:gd name="connsiteY147" fmla="*/ 6733636 h 8318500"/>
              <a:gd name="connsiteX148" fmla="*/ 9438870 w 12192000"/>
              <a:gd name="connsiteY148" fmla="*/ 6738343 h 8318500"/>
              <a:gd name="connsiteX149" fmla="*/ 9444744 w 12192000"/>
              <a:gd name="connsiteY149" fmla="*/ 6752462 h 8318500"/>
              <a:gd name="connsiteX150" fmla="*/ 9435345 w 12192000"/>
              <a:gd name="connsiteY150" fmla="*/ 6752462 h 8318500"/>
              <a:gd name="connsiteX151" fmla="*/ 9427121 w 12192000"/>
              <a:gd name="connsiteY151" fmla="*/ 6745402 h 8318500"/>
              <a:gd name="connsiteX152" fmla="*/ 9425946 w 12192000"/>
              <a:gd name="connsiteY152" fmla="*/ 6733636 h 8318500"/>
              <a:gd name="connsiteX153" fmla="*/ 8575315 w 12192000"/>
              <a:gd name="connsiteY153" fmla="*/ 6733636 h 8318500"/>
              <a:gd name="connsiteX154" fmla="*/ 8588239 w 12192000"/>
              <a:gd name="connsiteY154" fmla="*/ 6738343 h 8318500"/>
              <a:gd name="connsiteX155" fmla="*/ 8594114 w 12192000"/>
              <a:gd name="connsiteY155" fmla="*/ 6752462 h 8318500"/>
              <a:gd name="connsiteX156" fmla="*/ 8584714 w 12192000"/>
              <a:gd name="connsiteY156" fmla="*/ 6752462 h 8318500"/>
              <a:gd name="connsiteX157" fmla="*/ 8576490 w 12192000"/>
              <a:gd name="connsiteY157" fmla="*/ 6745402 h 8318500"/>
              <a:gd name="connsiteX158" fmla="*/ 8575315 w 12192000"/>
              <a:gd name="connsiteY158" fmla="*/ 6733636 h 8318500"/>
              <a:gd name="connsiteX159" fmla="*/ 10679145 w 12192000"/>
              <a:gd name="connsiteY159" fmla="*/ 6687507 h 8318500"/>
              <a:gd name="connsiteX160" fmla="*/ 10697944 w 12192000"/>
              <a:gd name="connsiteY160" fmla="*/ 6687507 h 8318500"/>
              <a:gd name="connsiteX161" fmla="*/ 10684433 w 12192000"/>
              <a:gd name="connsiteY161" fmla="*/ 6746339 h 8318500"/>
              <a:gd name="connsiteX162" fmla="*/ 10660347 w 12192000"/>
              <a:gd name="connsiteY162" fmla="*/ 6800465 h 8318500"/>
              <a:gd name="connsiteX163" fmla="*/ 10659759 w 12192000"/>
              <a:gd name="connsiteY163" fmla="*/ 6812232 h 8318500"/>
              <a:gd name="connsiteX164" fmla="*/ 10655646 w 12192000"/>
              <a:gd name="connsiteY164" fmla="*/ 6819292 h 8318500"/>
              <a:gd name="connsiteX165" fmla="*/ 10646835 w 12192000"/>
              <a:gd name="connsiteY165" fmla="*/ 6796543 h 8318500"/>
              <a:gd name="connsiteX166" fmla="*/ 10641548 w 12192000"/>
              <a:gd name="connsiteY166" fmla="*/ 6769087 h 8318500"/>
              <a:gd name="connsiteX167" fmla="*/ 10663871 w 12192000"/>
              <a:gd name="connsiteY167" fmla="*/ 6742418 h 8318500"/>
              <a:gd name="connsiteX168" fmla="*/ 10679145 w 12192000"/>
              <a:gd name="connsiteY168" fmla="*/ 6687507 h 8318500"/>
              <a:gd name="connsiteX169" fmla="*/ 7300773 w 12192000"/>
              <a:gd name="connsiteY169" fmla="*/ 6638206 h 8318500"/>
              <a:gd name="connsiteX170" fmla="*/ 7319571 w 12192000"/>
              <a:gd name="connsiteY170" fmla="*/ 6644482 h 8318500"/>
              <a:gd name="connsiteX171" fmla="*/ 7310172 w 12192000"/>
              <a:gd name="connsiteY171" fmla="*/ 6657032 h 8318500"/>
              <a:gd name="connsiteX172" fmla="*/ 7303711 w 12192000"/>
              <a:gd name="connsiteY172" fmla="*/ 6649973 h 8318500"/>
              <a:gd name="connsiteX173" fmla="*/ 7300773 w 12192000"/>
              <a:gd name="connsiteY173" fmla="*/ 6638206 h 8318500"/>
              <a:gd name="connsiteX174" fmla="*/ 7319571 w 12192000"/>
              <a:gd name="connsiteY174" fmla="*/ 6588003 h 8318500"/>
              <a:gd name="connsiteX175" fmla="*/ 7333670 w 12192000"/>
              <a:gd name="connsiteY175" fmla="*/ 6606828 h 8318500"/>
              <a:gd name="connsiteX176" fmla="*/ 7328971 w 12192000"/>
              <a:gd name="connsiteY176" fmla="*/ 6606828 h 8318500"/>
              <a:gd name="connsiteX177" fmla="*/ 7320747 w 12192000"/>
              <a:gd name="connsiteY177" fmla="*/ 6599769 h 8318500"/>
              <a:gd name="connsiteX178" fmla="*/ 7319571 w 12192000"/>
              <a:gd name="connsiteY178" fmla="*/ 6588003 h 8318500"/>
              <a:gd name="connsiteX179" fmla="*/ 9731424 w 12192000"/>
              <a:gd name="connsiteY179" fmla="*/ 6526547 h 8318500"/>
              <a:gd name="connsiteX180" fmla="*/ 9740228 w 12192000"/>
              <a:gd name="connsiteY180" fmla="*/ 6529485 h 8318500"/>
              <a:gd name="connsiteX181" fmla="*/ 9736572 w 12192000"/>
              <a:gd name="connsiteY181" fmla="*/ 6544940 h 8318500"/>
              <a:gd name="connsiteX182" fmla="*/ 9734360 w 12192000"/>
              <a:gd name="connsiteY182" fmla="*/ 6541450 h 8318500"/>
              <a:gd name="connsiteX183" fmla="*/ 9731424 w 12192000"/>
              <a:gd name="connsiteY183" fmla="*/ 6526547 h 8318500"/>
              <a:gd name="connsiteX184" fmla="*/ 8880793 w 12192000"/>
              <a:gd name="connsiteY184" fmla="*/ 6526547 h 8318500"/>
              <a:gd name="connsiteX185" fmla="*/ 8887242 w 12192000"/>
              <a:gd name="connsiteY185" fmla="*/ 6528699 h 8318500"/>
              <a:gd name="connsiteX186" fmla="*/ 8884312 w 12192000"/>
              <a:gd name="connsiteY186" fmla="*/ 6536744 h 8318500"/>
              <a:gd name="connsiteX187" fmla="*/ 8883807 w 12192000"/>
              <a:gd name="connsiteY187" fmla="*/ 6541572 h 8318500"/>
              <a:gd name="connsiteX188" fmla="*/ 8883730 w 12192000"/>
              <a:gd name="connsiteY188" fmla="*/ 6541450 h 8318500"/>
              <a:gd name="connsiteX189" fmla="*/ 8880793 w 12192000"/>
              <a:gd name="connsiteY189" fmla="*/ 6526547 h 8318500"/>
              <a:gd name="connsiteX190" fmla="*/ 7733140 w 12192000"/>
              <a:gd name="connsiteY190" fmla="*/ 6500147 h 8318500"/>
              <a:gd name="connsiteX191" fmla="*/ 7751940 w 12192000"/>
              <a:gd name="connsiteY191" fmla="*/ 6512697 h 8318500"/>
              <a:gd name="connsiteX192" fmla="*/ 7737841 w 12192000"/>
              <a:gd name="connsiteY192" fmla="*/ 6518973 h 8318500"/>
              <a:gd name="connsiteX193" fmla="*/ 7733728 w 12192000"/>
              <a:gd name="connsiteY193" fmla="*/ 6511912 h 8318500"/>
              <a:gd name="connsiteX194" fmla="*/ 7733140 w 12192000"/>
              <a:gd name="connsiteY194" fmla="*/ 6500147 h 8318500"/>
              <a:gd name="connsiteX195" fmla="*/ 10834234 w 12192000"/>
              <a:gd name="connsiteY195" fmla="*/ 6486693 h 8318500"/>
              <a:gd name="connsiteX196" fmla="*/ 10838933 w 12192000"/>
              <a:gd name="connsiteY196" fmla="*/ 6486693 h 8318500"/>
              <a:gd name="connsiteX197" fmla="*/ 10829534 w 12192000"/>
              <a:gd name="connsiteY197" fmla="*/ 6518071 h 8318500"/>
              <a:gd name="connsiteX198" fmla="*/ 10830122 w 12192000"/>
              <a:gd name="connsiteY198" fmla="*/ 6502382 h 8318500"/>
              <a:gd name="connsiteX199" fmla="*/ 10834234 w 12192000"/>
              <a:gd name="connsiteY199" fmla="*/ 6486693 h 8318500"/>
              <a:gd name="connsiteX200" fmla="*/ 9242660 w 12192000"/>
              <a:gd name="connsiteY200" fmla="*/ 6451241 h 8318500"/>
              <a:gd name="connsiteX201" fmla="*/ 9261458 w 12192000"/>
              <a:gd name="connsiteY201" fmla="*/ 6501444 h 8318500"/>
              <a:gd name="connsiteX202" fmla="*/ 9248534 w 12192000"/>
              <a:gd name="connsiteY202" fmla="*/ 6499091 h 8318500"/>
              <a:gd name="connsiteX203" fmla="*/ 9242660 w 12192000"/>
              <a:gd name="connsiteY203" fmla="*/ 6482618 h 8318500"/>
              <a:gd name="connsiteX204" fmla="*/ 8392029 w 12192000"/>
              <a:gd name="connsiteY204" fmla="*/ 6451241 h 8318500"/>
              <a:gd name="connsiteX205" fmla="*/ 8410827 w 12192000"/>
              <a:gd name="connsiteY205" fmla="*/ 6501444 h 8318500"/>
              <a:gd name="connsiteX206" fmla="*/ 8397904 w 12192000"/>
              <a:gd name="connsiteY206" fmla="*/ 6499091 h 8318500"/>
              <a:gd name="connsiteX207" fmla="*/ 8392029 w 12192000"/>
              <a:gd name="connsiteY207" fmla="*/ 6482618 h 8318500"/>
              <a:gd name="connsiteX208" fmla="*/ 9778269 w 12192000"/>
              <a:gd name="connsiteY208" fmla="*/ 6419403 h 8318500"/>
              <a:gd name="connsiteX209" fmla="*/ 9776813 w 12192000"/>
              <a:gd name="connsiteY209" fmla="*/ 6423939 h 8318500"/>
              <a:gd name="connsiteX210" fmla="*/ 9769508 w 12192000"/>
              <a:gd name="connsiteY210" fmla="*/ 6429072 h 8318500"/>
              <a:gd name="connsiteX211" fmla="*/ 9769020 w 12192000"/>
              <a:gd name="connsiteY211" fmla="*/ 6426140 h 8318500"/>
              <a:gd name="connsiteX212" fmla="*/ 9581035 w 12192000"/>
              <a:gd name="connsiteY212" fmla="*/ 6407313 h 8318500"/>
              <a:gd name="connsiteX213" fmla="*/ 9566936 w 12192000"/>
              <a:gd name="connsiteY213" fmla="*/ 6432416 h 8318500"/>
              <a:gd name="connsiteX214" fmla="*/ 9571048 w 12192000"/>
              <a:gd name="connsiteY214" fmla="*/ 6455947 h 8318500"/>
              <a:gd name="connsiteX215" fmla="*/ 9585734 w 12192000"/>
              <a:gd name="connsiteY215" fmla="*/ 6470068 h 8318500"/>
              <a:gd name="connsiteX216" fmla="*/ 9557536 w 12192000"/>
              <a:gd name="connsiteY216" fmla="*/ 6501444 h 8318500"/>
              <a:gd name="connsiteX217" fmla="*/ 9534626 w 12192000"/>
              <a:gd name="connsiteY217" fmla="*/ 6497524 h 8318500"/>
              <a:gd name="connsiteX218" fmla="*/ 9515240 w 12192000"/>
              <a:gd name="connsiteY218" fmla="*/ 6488894 h 8318500"/>
              <a:gd name="connsiteX219" fmla="*/ 9526989 w 12192000"/>
              <a:gd name="connsiteY219" fmla="*/ 6483403 h 8318500"/>
              <a:gd name="connsiteX220" fmla="*/ 9538737 w 12192000"/>
              <a:gd name="connsiteY220" fmla="*/ 6482618 h 8318500"/>
              <a:gd name="connsiteX221" fmla="*/ 9538737 w 12192000"/>
              <a:gd name="connsiteY221" fmla="*/ 6476344 h 8318500"/>
              <a:gd name="connsiteX222" fmla="*/ 9549312 w 12192000"/>
              <a:gd name="connsiteY222" fmla="*/ 6427708 h 8318500"/>
              <a:gd name="connsiteX223" fmla="*/ 9581035 w 12192000"/>
              <a:gd name="connsiteY223" fmla="*/ 6407313 h 8318500"/>
              <a:gd name="connsiteX224" fmla="*/ 8730404 w 12192000"/>
              <a:gd name="connsiteY224" fmla="*/ 6407313 h 8318500"/>
              <a:gd name="connsiteX225" fmla="*/ 8716305 w 12192000"/>
              <a:gd name="connsiteY225" fmla="*/ 6432416 h 8318500"/>
              <a:gd name="connsiteX226" fmla="*/ 8720417 w 12192000"/>
              <a:gd name="connsiteY226" fmla="*/ 6455947 h 8318500"/>
              <a:gd name="connsiteX227" fmla="*/ 8735103 w 12192000"/>
              <a:gd name="connsiteY227" fmla="*/ 6470068 h 8318500"/>
              <a:gd name="connsiteX228" fmla="*/ 8706906 w 12192000"/>
              <a:gd name="connsiteY228" fmla="*/ 6501444 h 8318500"/>
              <a:gd name="connsiteX229" fmla="*/ 8683995 w 12192000"/>
              <a:gd name="connsiteY229" fmla="*/ 6497524 h 8318500"/>
              <a:gd name="connsiteX230" fmla="*/ 8664609 w 12192000"/>
              <a:gd name="connsiteY230" fmla="*/ 6488894 h 8318500"/>
              <a:gd name="connsiteX231" fmla="*/ 8676358 w 12192000"/>
              <a:gd name="connsiteY231" fmla="*/ 6483403 h 8318500"/>
              <a:gd name="connsiteX232" fmla="*/ 8688106 w 12192000"/>
              <a:gd name="connsiteY232" fmla="*/ 6482618 h 8318500"/>
              <a:gd name="connsiteX233" fmla="*/ 8688106 w 12192000"/>
              <a:gd name="connsiteY233" fmla="*/ 6476344 h 8318500"/>
              <a:gd name="connsiteX234" fmla="*/ 8698681 w 12192000"/>
              <a:gd name="connsiteY234" fmla="*/ 6427708 h 8318500"/>
              <a:gd name="connsiteX235" fmla="*/ 8730404 w 12192000"/>
              <a:gd name="connsiteY235" fmla="*/ 6407313 h 8318500"/>
              <a:gd name="connsiteX236" fmla="*/ 9289657 w 12192000"/>
              <a:gd name="connsiteY236" fmla="*/ 6382211 h 8318500"/>
              <a:gd name="connsiteX237" fmla="*/ 9299056 w 12192000"/>
              <a:gd name="connsiteY237" fmla="*/ 6394762 h 8318500"/>
              <a:gd name="connsiteX238" fmla="*/ 9297880 w 12192000"/>
              <a:gd name="connsiteY238" fmla="*/ 6406529 h 8318500"/>
              <a:gd name="connsiteX239" fmla="*/ 9289657 w 12192000"/>
              <a:gd name="connsiteY239" fmla="*/ 6413589 h 8318500"/>
              <a:gd name="connsiteX240" fmla="*/ 9283194 w 12192000"/>
              <a:gd name="connsiteY240" fmla="*/ 6403391 h 8318500"/>
              <a:gd name="connsiteX241" fmla="*/ 9280258 w 12192000"/>
              <a:gd name="connsiteY241" fmla="*/ 6388488 h 8318500"/>
              <a:gd name="connsiteX242" fmla="*/ 9284957 w 12192000"/>
              <a:gd name="connsiteY242" fmla="*/ 6385350 h 8318500"/>
              <a:gd name="connsiteX243" fmla="*/ 9289657 w 12192000"/>
              <a:gd name="connsiteY243" fmla="*/ 6382211 h 8318500"/>
              <a:gd name="connsiteX244" fmla="*/ 8439026 w 12192000"/>
              <a:gd name="connsiteY244" fmla="*/ 6382211 h 8318500"/>
              <a:gd name="connsiteX245" fmla="*/ 8448425 w 12192000"/>
              <a:gd name="connsiteY245" fmla="*/ 6394762 h 8318500"/>
              <a:gd name="connsiteX246" fmla="*/ 8447250 w 12192000"/>
              <a:gd name="connsiteY246" fmla="*/ 6406529 h 8318500"/>
              <a:gd name="connsiteX247" fmla="*/ 8439026 w 12192000"/>
              <a:gd name="connsiteY247" fmla="*/ 6413589 h 8318500"/>
              <a:gd name="connsiteX248" fmla="*/ 8432564 w 12192000"/>
              <a:gd name="connsiteY248" fmla="*/ 6403391 h 8318500"/>
              <a:gd name="connsiteX249" fmla="*/ 8429627 w 12192000"/>
              <a:gd name="connsiteY249" fmla="*/ 6388488 h 8318500"/>
              <a:gd name="connsiteX250" fmla="*/ 8434326 w 12192000"/>
              <a:gd name="connsiteY250" fmla="*/ 6385350 h 8318500"/>
              <a:gd name="connsiteX251" fmla="*/ 8439026 w 12192000"/>
              <a:gd name="connsiteY251" fmla="*/ 6382211 h 8318500"/>
              <a:gd name="connsiteX252" fmla="*/ 10806035 w 12192000"/>
              <a:gd name="connsiteY252" fmla="*/ 6361185 h 8318500"/>
              <a:gd name="connsiteX253" fmla="*/ 10834234 w 12192000"/>
              <a:gd name="connsiteY253" fmla="*/ 6361185 h 8318500"/>
              <a:gd name="connsiteX254" fmla="*/ 10816022 w 12192000"/>
              <a:gd name="connsiteY254" fmla="*/ 6399622 h 8318500"/>
              <a:gd name="connsiteX255" fmla="*/ 10801336 w 12192000"/>
              <a:gd name="connsiteY255" fmla="*/ 6442765 h 8318500"/>
              <a:gd name="connsiteX256" fmla="*/ 10793112 w 12192000"/>
              <a:gd name="connsiteY256" fmla="*/ 6498459 h 8318500"/>
              <a:gd name="connsiteX257" fmla="*/ 10777838 w 12192000"/>
              <a:gd name="connsiteY257" fmla="*/ 6549448 h 8318500"/>
              <a:gd name="connsiteX258" fmla="*/ 10749640 w 12192000"/>
              <a:gd name="connsiteY258" fmla="*/ 6555723 h 8318500"/>
              <a:gd name="connsiteX259" fmla="*/ 10741416 w 12192000"/>
              <a:gd name="connsiteY259" fmla="*/ 6548663 h 8318500"/>
              <a:gd name="connsiteX260" fmla="*/ 10740241 w 12192000"/>
              <a:gd name="connsiteY260" fmla="*/ 6536898 h 8318500"/>
              <a:gd name="connsiteX261" fmla="*/ 10768439 w 12192000"/>
              <a:gd name="connsiteY261" fmla="*/ 6486693 h 8318500"/>
              <a:gd name="connsiteX262" fmla="*/ 10787237 w 12192000"/>
              <a:gd name="connsiteY262" fmla="*/ 6423939 h 8318500"/>
              <a:gd name="connsiteX263" fmla="*/ 10806035 w 12192000"/>
              <a:gd name="connsiteY263" fmla="*/ 6361185 h 8318500"/>
              <a:gd name="connsiteX264" fmla="*/ 7831833 w 12192000"/>
              <a:gd name="connsiteY264" fmla="*/ 6318159 h 8318500"/>
              <a:gd name="connsiteX265" fmla="*/ 7844758 w 12192000"/>
              <a:gd name="connsiteY265" fmla="*/ 6322866 h 8318500"/>
              <a:gd name="connsiteX266" fmla="*/ 7850632 w 12192000"/>
              <a:gd name="connsiteY266" fmla="*/ 6336985 h 8318500"/>
              <a:gd name="connsiteX267" fmla="*/ 7841232 w 12192000"/>
              <a:gd name="connsiteY267" fmla="*/ 6336985 h 8318500"/>
              <a:gd name="connsiteX268" fmla="*/ 7833009 w 12192000"/>
              <a:gd name="connsiteY268" fmla="*/ 6329925 h 8318500"/>
              <a:gd name="connsiteX269" fmla="*/ 7831833 w 12192000"/>
              <a:gd name="connsiteY269" fmla="*/ 6318159 h 8318500"/>
              <a:gd name="connsiteX270" fmla="*/ 10890630 w 12192000"/>
              <a:gd name="connsiteY270" fmla="*/ 6279603 h 8318500"/>
              <a:gd name="connsiteX271" fmla="*/ 10895329 w 12192000"/>
              <a:gd name="connsiteY271" fmla="*/ 6317257 h 8318500"/>
              <a:gd name="connsiteX272" fmla="*/ 10890630 w 12192000"/>
              <a:gd name="connsiteY272" fmla="*/ 6373736 h 8318500"/>
              <a:gd name="connsiteX273" fmla="*/ 10871830 w 12192000"/>
              <a:gd name="connsiteY273" fmla="*/ 6373736 h 8318500"/>
              <a:gd name="connsiteX274" fmla="*/ 10838933 w 12192000"/>
              <a:gd name="connsiteY274" fmla="*/ 6317257 h 8318500"/>
              <a:gd name="connsiteX275" fmla="*/ 10852444 w 12192000"/>
              <a:gd name="connsiteY275" fmla="*/ 6303137 h 8318500"/>
              <a:gd name="connsiteX276" fmla="*/ 10862431 w 12192000"/>
              <a:gd name="connsiteY276" fmla="*/ 6317257 h 8318500"/>
              <a:gd name="connsiteX277" fmla="*/ 9642130 w 12192000"/>
              <a:gd name="connsiteY277" fmla="*/ 6212775 h 8318500"/>
              <a:gd name="connsiteX278" fmla="*/ 9648591 w 12192000"/>
              <a:gd name="connsiteY278" fmla="*/ 6232385 h 8318500"/>
              <a:gd name="connsiteX279" fmla="*/ 9651529 w 12192000"/>
              <a:gd name="connsiteY279" fmla="*/ 6256703 h 8318500"/>
              <a:gd name="connsiteX280" fmla="*/ 9622156 w 12192000"/>
              <a:gd name="connsiteY280" fmla="*/ 6331224 h 8318500"/>
              <a:gd name="connsiteX281" fmla="*/ 9585734 w 12192000"/>
              <a:gd name="connsiteY281" fmla="*/ 6401038 h 8318500"/>
              <a:gd name="connsiteX282" fmla="*/ 9592783 w 12192000"/>
              <a:gd name="connsiteY282" fmla="*/ 6357110 h 8318500"/>
              <a:gd name="connsiteX283" fmla="*/ 9599833 w 12192000"/>
              <a:gd name="connsiteY283" fmla="*/ 6313182 h 8318500"/>
              <a:gd name="connsiteX284" fmla="*/ 9623332 w 12192000"/>
              <a:gd name="connsiteY284" fmla="*/ 6285727 h 8318500"/>
              <a:gd name="connsiteX285" fmla="*/ 9632731 w 12192000"/>
              <a:gd name="connsiteY285" fmla="*/ 6244152 h 8318500"/>
              <a:gd name="connsiteX286" fmla="*/ 9633905 w 12192000"/>
              <a:gd name="connsiteY286" fmla="*/ 6226111 h 8318500"/>
              <a:gd name="connsiteX287" fmla="*/ 9642130 w 12192000"/>
              <a:gd name="connsiteY287" fmla="*/ 6212775 h 8318500"/>
              <a:gd name="connsiteX288" fmla="*/ 8791499 w 12192000"/>
              <a:gd name="connsiteY288" fmla="*/ 6212775 h 8318500"/>
              <a:gd name="connsiteX289" fmla="*/ 8797960 w 12192000"/>
              <a:gd name="connsiteY289" fmla="*/ 6232385 h 8318500"/>
              <a:gd name="connsiteX290" fmla="*/ 8800898 w 12192000"/>
              <a:gd name="connsiteY290" fmla="*/ 6256703 h 8318500"/>
              <a:gd name="connsiteX291" fmla="*/ 8771525 w 12192000"/>
              <a:gd name="connsiteY291" fmla="*/ 6331224 h 8318500"/>
              <a:gd name="connsiteX292" fmla="*/ 8735103 w 12192000"/>
              <a:gd name="connsiteY292" fmla="*/ 6401038 h 8318500"/>
              <a:gd name="connsiteX293" fmla="*/ 8742152 w 12192000"/>
              <a:gd name="connsiteY293" fmla="*/ 6357110 h 8318500"/>
              <a:gd name="connsiteX294" fmla="*/ 8749202 w 12192000"/>
              <a:gd name="connsiteY294" fmla="*/ 6313182 h 8318500"/>
              <a:gd name="connsiteX295" fmla="*/ 8772701 w 12192000"/>
              <a:gd name="connsiteY295" fmla="*/ 6285727 h 8318500"/>
              <a:gd name="connsiteX296" fmla="*/ 8782100 w 12192000"/>
              <a:gd name="connsiteY296" fmla="*/ 6244152 h 8318500"/>
              <a:gd name="connsiteX297" fmla="*/ 8783274 w 12192000"/>
              <a:gd name="connsiteY297" fmla="*/ 6226111 h 8318500"/>
              <a:gd name="connsiteX298" fmla="*/ 8791499 w 12192000"/>
              <a:gd name="connsiteY298" fmla="*/ 6212775 h 8318500"/>
              <a:gd name="connsiteX299" fmla="*/ 10942326 w 12192000"/>
              <a:gd name="connsiteY299" fmla="*/ 6166646 h 8318500"/>
              <a:gd name="connsiteX300" fmla="*/ 10932926 w 12192000"/>
              <a:gd name="connsiteY300" fmla="*/ 6216850 h 8318500"/>
              <a:gd name="connsiteX301" fmla="*/ 10918827 w 12192000"/>
              <a:gd name="connsiteY301" fmla="*/ 6216850 h 8318500"/>
              <a:gd name="connsiteX302" fmla="*/ 9346052 w 12192000"/>
              <a:gd name="connsiteY302" fmla="*/ 6156296 h 8318500"/>
              <a:gd name="connsiteX303" fmla="*/ 9378949 w 12192000"/>
              <a:gd name="connsiteY303" fmla="*/ 6212775 h 8318500"/>
              <a:gd name="connsiteX304" fmla="*/ 9346052 w 12192000"/>
              <a:gd name="connsiteY304" fmla="*/ 6275530 h 8318500"/>
              <a:gd name="connsiteX305" fmla="*/ 9323729 w 12192000"/>
              <a:gd name="connsiteY305" fmla="*/ 6259056 h 8318500"/>
              <a:gd name="connsiteX306" fmla="*/ 9308455 w 12192000"/>
              <a:gd name="connsiteY306" fmla="*/ 6237876 h 8318500"/>
              <a:gd name="connsiteX307" fmla="*/ 9317854 w 12192000"/>
              <a:gd name="connsiteY307" fmla="*/ 6232385 h 8318500"/>
              <a:gd name="connsiteX308" fmla="*/ 9327254 w 12192000"/>
              <a:gd name="connsiteY308" fmla="*/ 6231602 h 8318500"/>
              <a:gd name="connsiteX309" fmla="*/ 8495421 w 12192000"/>
              <a:gd name="connsiteY309" fmla="*/ 6156296 h 8318500"/>
              <a:gd name="connsiteX310" fmla="*/ 8528318 w 12192000"/>
              <a:gd name="connsiteY310" fmla="*/ 6212775 h 8318500"/>
              <a:gd name="connsiteX311" fmla="*/ 8495421 w 12192000"/>
              <a:gd name="connsiteY311" fmla="*/ 6275530 h 8318500"/>
              <a:gd name="connsiteX312" fmla="*/ 8473098 w 12192000"/>
              <a:gd name="connsiteY312" fmla="*/ 6259056 h 8318500"/>
              <a:gd name="connsiteX313" fmla="*/ 8457824 w 12192000"/>
              <a:gd name="connsiteY313" fmla="*/ 6237876 h 8318500"/>
              <a:gd name="connsiteX314" fmla="*/ 8467223 w 12192000"/>
              <a:gd name="connsiteY314" fmla="*/ 6232385 h 8318500"/>
              <a:gd name="connsiteX315" fmla="*/ 8476623 w 12192000"/>
              <a:gd name="connsiteY315" fmla="*/ 6231602 h 8318500"/>
              <a:gd name="connsiteX316" fmla="*/ 10843633 w 12192000"/>
              <a:gd name="connsiteY316" fmla="*/ 6147819 h 8318500"/>
              <a:gd name="connsiteX317" fmla="*/ 10867132 w 12192000"/>
              <a:gd name="connsiteY317" fmla="*/ 6154095 h 8318500"/>
              <a:gd name="connsiteX318" fmla="*/ 10853032 w 12192000"/>
              <a:gd name="connsiteY318" fmla="*/ 6267053 h 8318500"/>
              <a:gd name="connsiteX319" fmla="*/ 10842458 w 12192000"/>
              <a:gd name="connsiteY319" fmla="*/ 6231754 h 8318500"/>
              <a:gd name="connsiteX320" fmla="*/ 10838933 w 12192000"/>
              <a:gd name="connsiteY320" fmla="*/ 6191747 h 8318500"/>
              <a:gd name="connsiteX321" fmla="*/ 10838933 w 12192000"/>
              <a:gd name="connsiteY321" fmla="*/ 6160371 h 8318500"/>
              <a:gd name="connsiteX322" fmla="*/ 10841283 w 12192000"/>
              <a:gd name="connsiteY322" fmla="*/ 6154095 h 8318500"/>
              <a:gd name="connsiteX323" fmla="*/ 10843633 w 12192000"/>
              <a:gd name="connsiteY323" fmla="*/ 6147819 h 8318500"/>
              <a:gd name="connsiteX324" fmla="*/ 8137311 w 12192000"/>
              <a:gd name="connsiteY324" fmla="*/ 6111070 h 8318500"/>
              <a:gd name="connsiteX325" fmla="*/ 8156109 w 12192000"/>
              <a:gd name="connsiteY325" fmla="*/ 6117344 h 8318500"/>
              <a:gd name="connsiteX326" fmla="*/ 8154933 w 12192000"/>
              <a:gd name="connsiteY326" fmla="*/ 6129111 h 8318500"/>
              <a:gd name="connsiteX327" fmla="*/ 8146710 w 12192000"/>
              <a:gd name="connsiteY327" fmla="*/ 6136171 h 8318500"/>
              <a:gd name="connsiteX328" fmla="*/ 8140247 w 12192000"/>
              <a:gd name="connsiteY328" fmla="*/ 6125973 h 8318500"/>
              <a:gd name="connsiteX329" fmla="*/ 8137311 w 12192000"/>
              <a:gd name="connsiteY329" fmla="*/ 6111070 h 8318500"/>
              <a:gd name="connsiteX330" fmla="*/ 10895329 w 12192000"/>
              <a:gd name="connsiteY330" fmla="*/ 6053688 h 8318500"/>
              <a:gd name="connsiteX331" fmla="*/ 10895329 w 12192000"/>
              <a:gd name="connsiteY331" fmla="*/ 6066239 h 8318500"/>
              <a:gd name="connsiteX332" fmla="*/ 10881230 w 12192000"/>
              <a:gd name="connsiteY332" fmla="*/ 6097616 h 8318500"/>
              <a:gd name="connsiteX333" fmla="*/ 10857732 w 12192000"/>
              <a:gd name="connsiteY333" fmla="*/ 6110167 h 8318500"/>
              <a:gd name="connsiteX334" fmla="*/ 10876530 w 12192000"/>
              <a:gd name="connsiteY334" fmla="*/ 6066239 h 8318500"/>
              <a:gd name="connsiteX335" fmla="*/ 7648547 w 12192000"/>
              <a:gd name="connsiteY335" fmla="*/ 6035764 h 8318500"/>
              <a:gd name="connsiteX336" fmla="*/ 7667345 w 12192000"/>
              <a:gd name="connsiteY336" fmla="*/ 6085967 h 8318500"/>
              <a:gd name="connsiteX337" fmla="*/ 7654422 w 12192000"/>
              <a:gd name="connsiteY337" fmla="*/ 6083614 h 8318500"/>
              <a:gd name="connsiteX338" fmla="*/ 7648547 w 12192000"/>
              <a:gd name="connsiteY338" fmla="*/ 6067141 h 8318500"/>
              <a:gd name="connsiteX339" fmla="*/ 8185889 w 12192000"/>
              <a:gd name="connsiteY339" fmla="*/ 6002663 h 8318500"/>
              <a:gd name="connsiteX340" fmla="*/ 8185245 w 12192000"/>
              <a:gd name="connsiteY340" fmla="*/ 6005685 h 8318500"/>
              <a:gd name="connsiteX341" fmla="*/ 8176631 w 12192000"/>
              <a:gd name="connsiteY341" fmla="*/ 6021021 h 8318500"/>
              <a:gd name="connsiteX342" fmla="*/ 8174907 w 12192000"/>
              <a:gd name="connsiteY342" fmla="*/ 6010663 h 8318500"/>
              <a:gd name="connsiteX343" fmla="*/ 7986922 w 12192000"/>
              <a:gd name="connsiteY343" fmla="*/ 5991836 h 8318500"/>
              <a:gd name="connsiteX344" fmla="*/ 7972823 w 12192000"/>
              <a:gd name="connsiteY344" fmla="*/ 6016939 h 8318500"/>
              <a:gd name="connsiteX345" fmla="*/ 7976935 w 12192000"/>
              <a:gd name="connsiteY345" fmla="*/ 6040470 h 8318500"/>
              <a:gd name="connsiteX346" fmla="*/ 7991621 w 12192000"/>
              <a:gd name="connsiteY346" fmla="*/ 6054591 h 8318500"/>
              <a:gd name="connsiteX347" fmla="*/ 7963424 w 12192000"/>
              <a:gd name="connsiteY347" fmla="*/ 6085967 h 8318500"/>
              <a:gd name="connsiteX348" fmla="*/ 7940513 w 12192000"/>
              <a:gd name="connsiteY348" fmla="*/ 6082047 h 8318500"/>
              <a:gd name="connsiteX349" fmla="*/ 7921127 w 12192000"/>
              <a:gd name="connsiteY349" fmla="*/ 6073417 h 8318500"/>
              <a:gd name="connsiteX350" fmla="*/ 7932876 w 12192000"/>
              <a:gd name="connsiteY350" fmla="*/ 6067926 h 8318500"/>
              <a:gd name="connsiteX351" fmla="*/ 7944625 w 12192000"/>
              <a:gd name="connsiteY351" fmla="*/ 6067141 h 8318500"/>
              <a:gd name="connsiteX352" fmla="*/ 7944625 w 12192000"/>
              <a:gd name="connsiteY352" fmla="*/ 6060867 h 8318500"/>
              <a:gd name="connsiteX353" fmla="*/ 7955199 w 12192000"/>
              <a:gd name="connsiteY353" fmla="*/ 6012231 h 8318500"/>
              <a:gd name="connsiteX354" fmla="*/ 7986922 w 12192000"/>
              <a:gd name="connsiteY354" fmla="*/ 5991836 h 8318500"/>
              <a:gd name="connsiteX355" fmla="*/ 7695543 w 12192000"/>
              <a:gd name="connsiteY355" fmla="*/ 5966734 h 8318500"/>
              <a:gd name="connsiteX356" fmla="*/ 7704943 w 12192000"/>
              <a:gd name="connsiteY356" fmla="*/ 5979285 h 8318500"/>
              <a:gd name="connsiteX357" fmla="*/ 7703769 w 12192000"/>
              <a:gd name="connsiteY357" fmla="*/ 5991052 h 8318500"/>
              <a:gd name="connsiteX358" fmla="*/ 7695543 w 12192000"/>
              <a:gd name="connsiteY358" fmla="*/ 5998112 h 8318500"/>
              <a:gd name="connsiteX359" fmla="*/ 7689081 w 12192000"/>
              <a:gd name="connsiteY359" fmla="*/ 5987914 h 8318500"/>
              <a:gd name="connsiteX360" fmla="*/ 7686144 w 12192000"/>
              <a:gd name="connsiteY360" fmla="*/ 5973011 h 8318500"/>
              <a:gd name="connsiteX361" fmla="*/ 7690844 w 12192000"/>
              <a:gd name="connsiteY361" fmla="*/ 5969873 h 8318500"/>
              <a:gd name="connsiteX362" fmla="*/ 7695543 w 12192000"/>
              <a:gd name="connsiteY362" fmla="*/ 5966734 h 8318500"/>
              <a:gd name="connsiteX363" fmla="*/ 9411847 w 12192000"/>
              <a:gd name="connsiteY363" fmla="*/ 5936656 h 8318500"/>
              <a:gd name="connsiteX364" fmla="*/ 9444744 w 12192000"/>
              <a:gd name="connsiteY364" fmla="*/ 5974308 h 8318500"/>
              <a:gd name="connsiteX365" fmla="*/ 9417722 w 12192000"/>
              <a:gd name="connsiteY365" fmla="*/ 6051183 h 8318500"/>
              <a:gd name="connsiteX366" fmla="*/ 9397749 w 12192000"/>
              <a:gd name="connsiteY366" fmla="*/ 6137469 h 8318500"/>
              <a:gd name="connsiteX367" fmla="*/ 9373662 w 12192000"/>
              <a:gd name="connsiteY367" fmla="*/ 6124919 h 8318500"/>
              <a:gd name="connsiteX368" fmla="*/ 9360151 w 12192000"/>
              <a:gd name="connsiteY368" fmla="*/ 6093541 h 8318500"/>
              <a:gd name="connsiteX369" fmla="*/ 9411847 w 12192000"/>
              <a:gd name="connsiteY369" fmla="*/ 5936656 h 8318500"/>
              <a:gd name="connsiteX370" fmla="*/ 8561216 w 12192000"/>
              <a:gd name="connsiteY370" fmla="*/ 5936656 h 8318500"/>
              <a:gd name="connsiteX371" fmla="*/ 8594114 w 12192000"/>
              <a:gd name="connsiteY371" fmla="*/ 5974308 h 8318500"/>
              <a:gd name="connsiteX372" fmla="*/ 8567091 w 12192000"/>
              <a:gd name="connsiteY372" fmla="*/ 6051183 h 8318500"/>
              <a:gd name="connsiteX373" fmla="*/ 8547118 w 12192000"/>
              <a:gd name="connsiteY373" fmla="*/ 6137469 h 8318500"/>
              <a:gd name="connsiteX374" fmla="*/ 8523032 w 12192000"/>
              <a:gd name="connsiteY374" fmla="*/ 6124919 h 8318500"/>
              <a:gd name="connsiteX375" fmla="*/ 8509520 w 12192000"/>
              <a:gd name="connsiteY375" fmla="*/ 6093541 h 8318500"/>
              <a:gd name="connsiteX376" fmla="*/ 8561216 w 12192000"/>
              <a:gd name="connsiteY376" fmla="*/ 5936656 h 8318500"/>
              <a:gd name="connsiteX377" fmla="*/ 10956425 w 12192000"/>
              <a:gd name="connsiteY377" fmla="*/ 5802672 h 8318500"/>
              <a:gd name="connsiteX378" fmla="*/ 10989322 w 12192000"/>
              <a:gd name="connsiteY378" fmla="*/ 5821497 h 8318500"/>
              <a:gd name="connsiteX379" fmla="*/ 10965824 w 12192000"/>
              <a:gd name="connsiteY379" fmla="*/ 5884252 h 8318500"/>
              <a:gd name="connsiteX380" fmla="*/ 10951725 w 12192000"/>
              <a:gd name="connsiteY380" fmla="*/ 5940731 h 8318500"/>
              <a:gd name="connsiteX381" fmla="*/ 10957600 w 12192000"/>
              <a:gd name="connsiteY381" fmla="*/ 5871701 h 8318500"/>
              <a:gd name="connsiteX382" fmla="*/ 10956425 w 12192000"/>
              <a:gd name="connsiteY382" fmla="*/ 5802672 h 8318500"/>
              <a:gd name="connsiteX383" fmla="*/ 8048017 w 12192000"/>
              <a:gd name="connsiteY383" fmla="*/ 5797298 h 8318500"/>
              <a:gd name="connsiteX384" fmla="*/ 8054478 w 12192000"/>
              <a:gd name="connsiteY384" fmla="*/ 5816908 h 8318500"/>
              <a:gd name="connsiteX385" fmla="*/ 8057416 w 12192000"/>
              <a:gd name="connsiteY385" fmla="*/ 5841226 h 8318500"/>
              <a:gd name="connsiteX386" fmla="*/ 8028043 w 12192000"/>
              <a:gd name="connsiteY386" fmla="*/ 5915747 h 8318500"/>
              <a:gd name="connsiteX387" fmla="*/ 7991621 w 12192000"/>
              <a:gd name="connsiteY387" fmla="*/ 5985561 h 8318500"/>
              <a:gd name="connsiteX388" fmla="*/ 7998671 w 12192000"/>
              <a:gd name="connsiteY388" fmla="*/ 5941633 h 8318500"/>
              <a:gd name="connsiteX389" fmla="*/ 8005720 w 12192000"/>
              <a:gd name="connsiteY389" fmla="*/ 5897705 h 8318500"/>
              <a:gd name="connsiteX390" fmla="*/ 8029219 w 12192000"/>
              <a:gd name="connsiteY390" fmla="*/ 5870250 h 8318500"/>
              <a:gd name="connsiteX391" fmla="*/ 8038618 w 12192000"/>
              <a:gd name="connsiteY391" fmla="*/ 5828675 h 8318500"/>
              <a:gd name="connsiteX392" fmla="*/ 8039792 w 12192000"/>
              <a:gd name="connsiteY392" fmla="*/ 5810634 h 8318500"/>
              <a:gd name="connsiteX393" fmla="*/ 8048017 w 12192000"/>
              <a:gd name="connsiteY393" fmla="*/ 5797298 h 8318500"/>
              <a:gd name="connsiteX394" fmla="*/ 7751940 w 12192000"/>
              <a:gd name="connsiteY394" fmla="*/ 5740819 h 8318500"/>
              <a:gd name="connsiteX395" fmla="*/ 7784837 w 12192000"/>
              <a:gd name="connsiteY395" fmla="*/ 5797298 h 8318500"/>
              <a:gd name="connsiteX396" fmla="*/ 7751940 w 12192000"/>
              <a:gd name="connsiteY396" fmla="*/ 5860053 h 8318500"/>
              <a:gd name="connsiteX397" fmla="*/ 7729616 w 12192000"/>
              <a:gd name="connsiteY397" fmla="*/ 5843579 h 8318500"/>
              <a:gd name="connsiteX398" fmla="*/ 7714342 w 12192000"/>
              <a:gd name="connsiteY398" fmla="*/ 5822399 h 8318500"/>
              <a:gd name="connsiteX399" fmla="*/ 7723741 w 12192000"/>
              <a:gd name="connsiteY399" fmla="*/ 5816908 h 8318500"/>
              <a:gd name="connsiteX400" fmla="*/ 7733140 w 12192000"/>
              <a:gd name="connsiteY400" fmla="*/ 5816125 h 8318500"/>
              <a:gd name="connsiteX401" fmla="*/ 9501140 w 12192000"/>
              <a:gd name="connsiteY401" fmla="*/ 5717015 h 8318500"/>
              <a:gd name="connsiteX402" fmla="*/ 9510540 w 12192000"/>
              <a:gd name="connsiteY402" fmla="*/ 5748392 h 8318500"/>
              <a:gd name="connsiteX403" fmla="*/ 9505840 w 12192000"/>
              <a:gd name="connsiteY403" fmla="*/ 5770357 h 8318500"/>
              <a:gd name="connsiteX404" fmla="*/ 9487041 w 12192000"/>
              <a:gd name="connsiteY404" fmla="*/ 5773494 h 8318500"/>
              <a:gd name="connsiteX405" fmla="*/ 9477642 w 12192000"/>
              <a:gd name="connsiteY405" fmla="*/ 5773494 h 8318500"/>
              <a:gd name="connsiteX406" fmla="*/ 9477642 w 12192000"/>
              <a:gd name="connsiteY406" fmla="*/ 5754668 h 8318500"/>
              <a:gd name="connsiteX407" fmla="*/ 8650510 w 12192000"/>
              <a:gd name="connsiteY407" fmla="*/ 5717015 h 8318500"/>
              <a:gd name="connsiteX408" fmla="*/ 8659909 w 12192000"/>
              <a:gd name="connsiteY408" fmla="*/ 5748392 h 8318500"/>
              <a:gd name="connsiteX409" fmla="*/ 8655210 w 12192000"/>
              <a:gd name="connsiteY409" fmla="*/ 5770357 h 8318500"/>
              <a:gd name="connsiteX410" fmla="*/ 8636410 w 12192000"/>
              <a:gd name="connsiteY410" fmla="*/ 5773494 h 8318500"/>
              <a:gd name="connsiteX411" fmla="*/ 8627011 w 12192000"/>
              <a:gd name="connsiteY411" fmla="*/ 5773494 h 8318500"/>
              <a:gd name="connsiteX412" fmla="*/ 8627011 w 12192000"/>
              <a:gd name="connsiteY412" fmla="*/ 5754668 h 8318500"/>
              <a:gd name="connsiteX413" fmla="*/ 9552836 w 12192000"/>
              <a:gd name="connsiteY413" fmla="*/ 5616609 h 8318500"/>
              <a:gd name="connsiteX414" fmla="*/ 9552836 w 12192000"/>
              <a:gd name="connsiteY414" fmla="*/ 5622884 h 8318500"/>
              <a:gd name="connsiteX415" fmla="*/ 9543437 w 12192000"/>
              <a:gd name="connsiteY415" fmla="*/ 5641711 h 8318500"/>
              <a:gd name="connsiteX416" fmla="*/ 8702206 w 12192000"/>
              <a:gd name="connsiteY416" fmla="*/ 5616609 h 8318500"/>
              <a:gd name="connsiteX417" fmla="*/ 8702206 w 12192000"/>
              <a:gd name="connsiteY417" fmla="*/ 5622884 h 8318500"/>
              <a:gd name="connsiteX418" fmla="*/ 8692806 w 12192000"/>
              <a:gd name="connsiteY418" fmla="*/ 5641711 h 8318500"/>
              <a:gd name="connsiteX419" fmla="*/ 7817735 w 12192000"/>
              <a:gd name="connsiteY419" fmla="*/ 5521179 h 8318500"/>
              <a:gd name="connsiteX420" fmla="*/ 7850632 w 12192000"/>
              <a:gd name="connsiteY420" fmla="*/ 5558831 h 8318500"/>
              <a:gd name="connsiteX421" fmla="*/ 7823609 w 12192000"/>
              <a:gd name="connsiteY421" fmla="*/ 5635706 h 8318500"/>
              <a:gd name="connsiteX422" fmla="*/ 7803636 w 12192000"/>
              <a:gd name="connsiteY422" fmla="*/ 5721992 h 8318500"/>
              <a:gd name="connsiteX423" fmla="*/ 7779550 w 12192000"/>
              <a:gd name="connsiteY423" fmla="*/ 5709442 h 8318500"/>
              <a:gd name="connsiteX424" fmla="*/ 7766038 w 12192000"/>
              <a:gd name="connsiteY424" fmla="*/ 5678064 h 8318500"/>
              <a:gd name="connsiteX425" fmla="*/ 7817735 w 12192000"/>
              <a:gd name="connsiteY425" fmla="*/ 5521179 h 8318500"/>
              <a:gd name="connsiteX426" fmla="*/ 11106814 w 12192000"/>
              <a:gd name="connsiteY426" fmla="*/ 5407318 h 8318500"/>
              <a:gd name="connsiteX427" fmla="*/ 11125612 w 12192000"/>
              <a:gd name="connsiteY427" fmla="*/ 5426145 h 8318500"/>
              <a:gd name="connsiteX428" fmla="*/ 11149110 w 12192000"/>
              <a:gd name="connsiteY428" fmla="*/ 5432420 h 8318500"/>
              <a:gd name="connsiteX429" fmla="*/ 11133836 w 12192000"/>
              <a:gd name="connsiteY429" fmla="*/ 5467720 h 8318500"/>
              <a:gd name="connsiteX430" fmla="*/ 11125612 w 12192000"/>
              <a:gd name="connsiteY430" fmla="*/ 5507725 h 8318500"/>
              <a:gd name="connsiteX431" fmla="*/ 11102114 w 12192000"/>
              <a:gd name="connsiteY431" fmla="*/ 5488899 h 8318500"/>
              <a:gd name="connsiteX432" fmla="*/ 11075678 w 12192000"/>
              <a:gd name="connsiteY432" fmla="*/ 5565774 h 8318500"/>
              <a:gd name="connsiteX433" fmla="*/ 11059817 w 12192000"/>
              <a:gd name="connsiteY433" fmla="*/ 5652060 h 8318500"/>
              <a:gd name="connsiteX434" fmla="*/ 11026919 w 12192000"/>
              <a:gd name="connsiteY434" fmla="*/ 5727366 h 8318500"/>
              <a:gd name="connsiteX435" fmla="*/ 11021632 w 12192000"/>
              <a:gd name="connsiteY435" fmla="*/ 5739132 h 8318500"/>
              <a:gd name="connsiteX436" fmla="*/ 11012820 w 12192000"/>
              <a:gd name="connsiteY436" fmla="*/ 5746193 h 8318500"/>
              <a:gd name="connsiteX437" fmla="*/ 11003421 w 12192000"/>
              <a:gd name="connsiteY437" fmla="*/ 5771294 h 8318500"/>
              <a:gd name="connsiteX438" fmla="*/ 10997546 w 12192000"/>
              <a:gd name="connsiteY438" fmla="*/ 5769724 h 8318500"/>
              <a:gd name="connsiteX439" fmla="*/ 10998722 w 12192000"/>
              <a:gd name="connsiteY439" fmla="*/ 5777569 h 8318500"/>
              <a:gd name="connsiteX440" fmla="*/ 10975223 w 12192000"/>
              <a:gd name="connsiteY440" fmla="*/ 5765018 h 8318500"/>
              <a:gd name="connsiteX441" fmla="*/ 10975223 w 12192000"/>
              <a:gd name="connsiteY441" fmla="*/ 5721090 h 8318500"/>
              <a:gd name="connsiteX442" fmla="*/ 10984622 w 12192000"/>
              <a:gd name="connsiteY442" fmla="*/ 5721090 h 8318500"/>
              <a:gd name="connsiteX443" fmla="*/ 10998722 w 12192000"/>
              <a:gd name="connsiteY443" fmla="*/ 5658336 h 8318500"/>
              <a:gd name="connsiteX444" fmla="*/ 11026919 w 12192000"/>
              <a:gd name="connsiteY444" fmla="*/ 5614408 h 8318500"/>
              <a:gd name="connsiteX445" fmla="*/ 11029269 w 12192000"/>
              <a:gd name="connsiteY445" fmla="*/ 5597935 h 8318500"/>
              <a:gd name="connsiteX446" fmla="*/ 11045718 w 12192000"/>
              <a:gd name="connsiteY446" fmla="*/ 5595582 h 8318500"/>
              <a:gd name="connsiteX447" fmla="*/ 11064516 w 12192000"/>
              <a:gd name="connsiteY447" fmla="*/ 5526552 h 8318500"/>
              <a:gd name="connsiteX448" fmla="*/ 11081553 w 12192000"/>
              <a:gd name="connsiteY448" fmla="*/ 5486545 h 8318500"/>
              <a:gd name="connsiteX449" fmla="*/ 11102114 w 12192000"/>
              <a:gd name="connsiteY449" fmla="*/ 5451247 h 8318500"/>
              <a:gd name="connsiteX450" fmla="*/ 11182007 w 12192000"/>
              <a:gd name="connsiteY450" fmla="*/ 5344565 h 8318500"/>
              <a:gd name="connsiteX451" fmla="*/ 11196106 w 12192000"/>
              <a:gd name="connsiteY451" fmla="*/ 5363390 h 8318500"/>
              <a:gd name="connsiteX452" fmla="*/ 11190232 w 12192000"/>
              <a:gd name="connsiteY452" fmla="*/ 5394768 h 8318500"/>
              <a:gd name="connsiteX453" fmla="*/ 11177308 w 12192000"/>
              <a:gd name="connsiteY453" fmla="*/ 5426145 h 8318500"/>
              <a:gd name="connsiteX454" fmla="*/ 11172608 w 12192000"/>
              <a:gd name="connsiteY454" fmla="*/ 5407318 h 8318500"/>
              <a:gd name="connsiteX455" fmla="*/ 11177308 w 12192000"/>
              <a:gd name="connsiteY455" fmla="*/ 5357116 h 8318500"/>
              <a:gd name="connsiteX456" fmla="*/ 11182007 w 12192000"/>
              <a:gd name="connsiteY456" fmla="*/ 5344565 h 8318500"/>
              <a:gd name="connsiteX457" fmla="*/ 11139710 w 12192000"/>
              <a:gd name="connsiteY457" fmla="*/ 5325738 h 8318500"/>
              <a:gd name="connsiteX458" fmla="*/ 11149110 w 12192000"/>
              <a:gd name="connsiteY458" fmla="*/ 5325738 h 8318500"/>
              <a:gd name="connsiteX459" fmla="*/ 11146172 w 12192000"/>
              <a:gd name="connsiteY459" fmla="*/ 5338289 h 8318500"/>
              <a:gd name="connsiteX460" fmla="*/ 11139710 w 12192000"/>
              <a:gd name="connsiteY460" fmla="*/ 5350840 h 8318500"/>
              <a:gd name="connsiteX461" fmla="*/ 7907028 w 12192000"/>
              <a:gd name="connsiteY461" fmla="*/ 5301538 h 8318500"/>
              <a:gd name="connsiteX462" fmla="*/ 7916427 w 12192000"/>
              <a:gd name="connsiteY462" fmla="*/ 5332915 h 8318500"/>
              <a:gd name="connsiteX463" fmla="*/ 7911728 w 12192000"/>
              <a:gd name="connsiteY463" fmla="*/ 5354880 h 8318500"/>
              <a:gd name="connsiteX464" fmla="*/ 7892929 w 12192000"/>
              <a:gd name="connsiteY464" fmla="*/ 5358017 h 8318500"/>
              <a:gd name="connsiteX465" fmla="*/ 7883529 w 12192000"/>
              <a:gd name="connsiteY465" fmla="*/ 5358017 h 8318500"/>
              <a:gd name="connsiteX466" fmla="*/ 7883529 w 12192000"/>
              <a:gd name="connsiteY466" fmla="*/ 5339191 h 8318500"/>
              <a:gd name="connsiteX467" fmla="*/ 7958723 w 12192000"/>
              <a:gd name="connsiteY467" fmla="*/ 5201132 h 8318500"/>
              <a:gd name="connsiteX468" fmla="*/ 7958723 w 12192000"/>
              <a:gd name="connsiteY468" fmla="*/ 5207407 h 8318500"/>
              <a:gd name="connsiteX469" fmla="*/ 7949324 w 12192000"/>
              <a:gd name="connsiteY469" fmla="*/ 5226234 h 8318500"/>
              <a:gd name="connsiteX470" fmla="*/ 11214904 w 12192000"/>
              <a:gd name="connsiteY470" fmla="*/ 5106098 h 8318500"/>
              <a:gd name="connsiteX471" fmla="*/ 11205506 w 12192000"/>
              <a:gd name="connsiteY471" fmla="*/ 5131200 h 8318500"/>
              <a:gd name="connsiteX472" fmla="*/ 11196694 w 12192000"/>
              <a:gd name="connsiteY472" fmla="*/ 5130416 h 8318500"/>
              <a:gd name="connsiteX473" fmla="*/ 11191407 w 12192000"/>
              <a:gd name="connsiteY473" fmla="*/ 5124924 h 8318500"/>
              <a:gd name="connsiteX474" fmla="*/ 11201393 w 12192000"/>
              <a:gd name="connsiteY474" fmla="*/ 5110805 h 8318500"/>
              <a:gd name="connsiteX475" fmla="*/ 11214904 w 12192000"/>
              <a:gd name="connsiteY475" fmla="*/ 5106098 h 8318500"/>
              <a:gd name="connsiteX476" fmla="*/ 11412290 w 12192000"/>
              <a:gd name="connsiteY476" fmla="*/ 4566411 h 8318500"/>
              <a:gd name="connsiteX477" fmla="*/ 11416990 w 12192000"/>
              <a:gd name="connsiteY477" fmla="*/ 4572687 h 8318500"/>
              <a:gd name="connsiteX478" fmla="*/ 11412290 w 12192000"/>
              <a:gd name="connsiteY478" fmla="*/ 4591512 h 8318500"/>
              <a:gd name="connsiteX479" fmla="*/ 11435788 w 12192000"/>
              <a:gd name="connsiteY479" fmla="*/ 4396974 h 8318500"/>
              <a:gd name="connsiteX480" fmla="*/ 11454587 w 12192000"/>
              <a:gd name="connsiteY480" fmla="*/ 4434626 h 8318500"/>
              <a:gd name="connsiteX481" fmla="*/ 11435788 w 12192000"/>
              <a:gd name="connsiteY481" fmla="*/ 4403249 h 8318500"/>
              <a:gd name="connsiteX482" fmla="*/ 11586177 w 12192000"/>
              <a:gd name="connsiteY482" fmla="*/ 4252639 h 8318500"/>
              <a:gd name="connsiteX483" fmla="*/ 11575602 w 12192000"/>
              <a:gd name="connsiteY483" fmla="*/ 4324022 h 8318500"/>
              <a:gd name="connsiteX484" fmla="*/ 11572078 w 12192000"/>
              <a:gd name="connsiteY484" fmla="*/ 4371873 h 8318500"/>
              <a:gd name="connsiteX485" fmla="*/ 11548580 w 12192000"/>
              <a:gd name="connsiteY485" fmla="*/ 4434626 h 8318500"/>
              <a:gd name="connsiteX486" fmla="*/ 11532132 w 12192000"/>
              <a:gd name="connsiteY486" fmla="*/ 4440902 h 8318500"/>
              <a:gd name="connsiteX487" fmla="*/ 11529781 w 12192000"/>
              <a:gd name="connsiteY487" fmla="*/ 4466004 h 8318500"/>
              <a:gd name="connsiteX488" fmla="*/ 11506283 w 12192000"/>
              <a:gd name="connsiteY488" fmla="*/ 4484831 h 8318500"/>
              <a:gd name="connsiteX489" fmla="*/ 11449888 w 12192000"/>
              <a:gd name="connsiteY489" fmla="*/ 4685645 h 8318500"/>
              <a:gd name="connsiteX490" fmla="*/ 11435788 w 12192000"/>
              <a:gd name="connsiteY490" fmla="*/ 4697410 h 8318500"/>
              <a:gd name="connsiteX491" fmla="*/ 11435788 w 12192000"/>
              <a:gd name="connsiteY491" fmla="*/ 4723297 h 8318500"/>
              <a:gd name="connsiteX492" fmla="*/ 11429914 w 12192000"/>
              <a:gd name="connsiteY492" fmla="*/ 4734279 h 8318500"/>
              <a:gd name="connsiteX493" fmla="*/ 11416990 w 12192000"/>
              <a:gd name="connsiteY493" fmla="*/ 4735847 h 8318500"/>
              <a:gd name="connsiteX494" fmla="*/ 11396428 w 12192000"/>
              <a:gd name="connsiteY494" fmla="*/ 4804877 h 8318500"/>
              <a:gd name="connsiteX495" fmla="*/ 11351195 w 12192000"/>
              <a:gd name="connsiteY495" fmla="*/ 4855081 h 8318500"/>
              <a:gd name="connsiteX496" fmla="*/ 11351195 w 12192000"/>
              <a:gd name="connsiteY496" fmla="*/ 4811153 h 8318500"/>
              <a:gd name="connsiteX497" fmla="*/ 11367056 w 12192000"/>
              <a:gd name="connsiteY497" fmla="*/ 4773499 h 8318500"/>
              <a:gd name="connsiteX498" fmla="*/ 11379392 w 12192000"/>
              <a:gd name="connsiteY498" fmla="*/ 4735847 h 8318500"/>
              <a:gd name="connsiteX499" fmla="*/ 11398191 w 12192000"/>
              <a:gd name="connsiteY499" fmla="*/ 4717022 h 8318500"/>
              <a:gd name="connsiteX500" fmla="*/ 11426390 w 12192000"/>
              <a:gd name="connsiteY500" fmla="*/ 4632302 h 8318500"/>
              <a:gd name="connsiteX501" fmla="*/ 11454587 w 12192000"/>
              <a:gd name="connsiteY501" fmla="*/ 4547584 h 8318500"/>
              <a:gd name="connsiteX502" fmla="*/ 11456349 w 12192000"/>
              <a:gd name="connsiteY502" fmla="*/ 4516991 h 8318500"/>
              <a:gd name="connsiteX503" fmla="*/ 11468686 w 12192000"/>
              <a:gd name="connsiteY503" fmla="*/ 4491105 h 8318500"/>
              <a:gd name="connsiteX504" fmla="*/ 11487484 w 12192000"/>
              <a:gd name="connsiteY504" fmla="*/ 4434626 h 8318500"/>
              <a:gd name="connsiteX505" fmla="*/ 11503934 w 12192000"/>
              <a:gd name="connsiteY505" fmla="*/ 4370303 h 8318500"/>
              <a:gd name="connsiteX506" fmla="*/ 11534482 w 12192000"/>
              <a:gd name="connsiteY506" fmla="*/ 4315393 h 8318500"/>
              <a:gd name="connsiteX507" fmla="*/ 11543880 w 12192000"/>
              <a:gd name="connsiteY507" fmla="*/ 4277741 h 8318500"/>
              <a:gd name="connsiteX508" fmla="*/ 11553280 w 12192000"/>
              <a:gd name="connsiteY508" fmla="*/ 4290291 h 8318500"/>
              <a:gd name="connsiteX509" fmla="*/ 11576778 w 12192000"/>
              <a:gd name="connsiteY509" fmla="*/ 4271465 h 8318500"/>
              <a:gd name="connsiteX510" fmla="*/ 11586177 w 12192000"/>
              <a:gd name="connsiteY510" fmla="*/ 4252639 h 8318500"/>
              <a:gd name="connsiteX511" fmla="*/ 11595576 w 12192000"/>
              <a:gd name="connsiteY511" fmla="*/ 4221262 h 8318500"/>
              <a:gd name="connsiteX512" fmla="*/ 11592640 w 12192000"/>
              <a:gd name="connsiteY512" fmla="*/ 4234597 h 8318500"/>
              <a:gd name="connsiteX513" fmla="*/ 11587830 w 12192000"/>
              <a:gd name="connsiteY513" fmla="*/ 4248023 h 8318500"/>
              <a:gd name="connsiteX514" fmla="*/ 11587352 w 12192000"/>
              <a:gd name="connsiteY514" fmla="*/ 4246363 h 8318500"/>
              <a:gd name="connsiteX515" fmla="*/ 11581477 w 12192000"/>
              <a:gd name="connsiteY515" fmla="*/ 4240089 h 8318500"/>
              <a:gd name="connsiteX516" fmla="*/ 11595576 w 12192000"/>
              <a:gd name="connsiteY516" fmla="*/ 4139680 h 8318500"/>
              <a:gd name="connsiteX517" fmla="*/ 11604976 w 12192000"/>
              <a:gd name="connsiteY517" fmla="*/ 4139680 h 8318500"/>
              <a:gd name="connsiteX518" fmla="*/ 11593365 w 12192000"/>
              <a:gd name="connsiteY518" fmla="*/ 4144849 h 8318500"/>
              <a:gd name="connsiteX519" fmla="*/ 11660196 w 12192000"/>
              <a:gd name="connsiteY519" fmla="*/ 4106734 h 8318500"/>
              <a:gd name="connsiteX520" fmla="*/ 11670770 w 12192000"/>
              <a:gd name="connsiteY520" fmla="*/ 4114579 h 8318500"/>
              <a:gd name="connsiteX521" fmla="*/ 11665484 w 12192000"/>
              <a:gd name="connsiteY521" fmla="*/ 4127130 h 8318500"/>
              <a:gd name="connsiteX522" fmla="*/ 11656672 w 12192000"/>
              <a:gd name="connsiteY522" fmla="*/ 4139680 h 8318500"/>
              <a:gd name="connsiteX523" fmla="*/ 11642573 w 12192000"/>
              <a:gd name="connsiteY523" fmla="*/ 4202435 h 8318500"/>
              <a:gd name="connsiteX524" fmla="*/ 11614374 w 12192000"/>
              <a:gd name="connsiteY524" fmla="*/ 4183608 h 8318500"/>
              <a:gd name="connsiteX525" fmla="*/ 11630236 w 12192000"/>
              <a:gd name="connsiteY525" fmla="*/ 4145956 h 8318500"/>
              <a:gd name="connsiteX526" fmla="*/ 11642573 w 12192000"/>
              <a:gd name="connsiteY526" fmla="*/ 4108304 h 8318500"/>
              <a:gd name="connsiteX527" fmla="*/ 11660196 w 12192000"/>
              <a:gd name="connsiteY527" fmla="*/ 4106734 h 8318500"/>
              <a:gd name="connsiteX528" fmla="*/ 11661372 w 12192000"/>
              <a:gd name="connsiteY528" fmla="*/ 3932592 h 8318500"/>
              <a:gd name="connsiteX529" fmla="*/ 11649034 w 12192000"/>
              <a:gd name="connsiteY529" fmla="*/ 3970245 h 8318500"/>
              <a:gd name="connsiteX530" fmla="*/ 11633173 w 12192000"/>
              <a:gd name="connsiteY530" fmla="*/ 4007897 h 8318500"/>
              <a:gd name="connsiteX531" fmla="*/ 11642573 w 12192000"/>
              <a:gd name="connsiteY531" fmla="*/ 3945142 h 8318500"/>
              <a:gd name="connsiteX532" fmla="*/ 11694269 w 12192000"/>
              <a:gd name="connsiteY532" fmla="*/ 3869838 h 8318500"/>
              <a:gd name="connsiteX533" fmla="*/ 11698968 w 12192000"/>
              <a:gd name="connsiteY533" fmla="*/ 3869838 h 8318500"/>
              <a:gd name="connsiteX534" fmla="*/ 11709543 w 12192000"/>
              <a:gd name="connsiteY534" fmla="*/ 3871407 h 8318500"/>
              <a:gd name="connsiteX535" fmla="*/ 11713068 w 12192000"/>
              <a:gd name="connsiteY535" fmla="*/ 3882388 h 8318500"/>
              <a:gd name="connsiteX536" fmla="*/ 11708368 w 12192000"/>
              <a:gd name="connsiteY536" fmla="*/ 3894940 h 8318500"/>
              <a:gd name="connsiteX537" fmla="*/ 11698968 w 12192000"/>
              <a:gd name="connsiteY537" fmla="*/ 3894940 h 8318500"/>
              <a:gd name="connsiteX538" fmla="*/ 11694269 w 12192000"/>
              <a:gd name="connsiteY538" fmla="*/ 3869838 h 8318500"/>
              <a:gd name="connsiteX539" fmla="*/ 11731866 w 12192000"/>
              <a:gd name="connsiteY539" fmla="*/ 3719227 h 8318500"/>
              <a:gd name="connsiteX540" fmla="*/ 11755364 w 12192000"/>
              <a:gd name="connsiteY540" fmla="*/ 3744329 h 8318500"/>
              <a:gd name="connsiteX541" fmla="*/ 11731866 w 12192000"/>
              <a:gd name="connsiteY541" fmla="*/ 3800807 h 8318500"/>
              <a:gd name="connsiteX542" fmla="*/ 11731279 w 12192000"/>
              <a:gd name="connsiteY542" fmla="*/ 3807083 h 8318500"/>
              <a:gd name="connsiteX543" fmla="*/ 11727166 w 12192000"/>
              <a:gd name="connsiteY543" fmla="*/ 3813359 h 8318500"/>
              <a:gd name="connsiteX544" fmla="*/ 11716592 w 12192000"/>
              <a:gd name="connsiteY544" fmla="*/ 3802377 h 8318500"/>
              <a:gd name="connsiteX545" fmla="*/ 11713068 w 12192000"/>
              <a:gd name="connsiteY545" fmla="*/ 3781982 h 8318500"/>
              <a:gd name="connsiteX546" fmla="*/ 11718942 w 12192000"/>
              <a:gd name="connsiteY546" fmla="*/ 3767862 h 8318500"/>
              <a:gd name="connsiteX547" fmla="*/ 11731866 w 12192000"/>
              <a:gd name="connsiteY547" fmla="*/ 3763155 h 8318500"/>
              <a:gd name="connsiteX548" fmla="*/ 11750665 w 12192000"/>
              <a:gd name="connsiteY548" fmla="*/ 3637647 h 8318500"/>
              <a:gd name="connsiteX549" fmla="*/ 11754776 w 12192000"/>
              <a:gd name="connsiteY549" fmla="*/ 3647060 h 8318500"/>
              <a:gd name="connsiteX550" fmla="*/ 11755364 w 12192000"/>
              <a:gd name="connsiteY550" fmla="*/ 3656472 h 8318500"/>
              <a:gd name="connsiteX551" fmla="*/ 11755364 w 12192000"/>
              <a:gd name="connsiteY551" fmla="*/ 3675299 h 8318500"/>
              <a:gd name="connsiteX552" fmla="*/ 11731866 w 12192000"/>
              <a:gd name="connsiteY552" fmla="*/ 3700400 h 8318500"/>
              <a:gd name="connsiteX553" fmla="*/ 11731866 w 12192000"/>
              <a:gd name="connsiteY553" fmla="*/ 3687850 h 8318500"/>
              <a:gd name="connsiteX554" fmla="*/ 11750665 w 12192000"/>
              <a:gd name="connsiteY554" fmla="*/ 3656472 h 8318500"/>
              <a:gd name="connsiteX555" fmla="*/ 11449888 w 12192000"/>
              <a:gd name="connsiteY555" fmla="*/ 2564546 h 8318500"/>
              <a:gd name="connsiteX556" fmla="*/ 11468686 w 12192000"/>
              <a:gd name="connsiteY556" fmla="*/ 2570823 h 8318500"/>
              <a:gd name="connsiteX557" fmla="*/ 11454587 w 12192000"/>
              <a:gd name="connsiteY557" fmla="*/ 2621027 h 8318500"/>
              <a:gd name="connsiteX558" fmla="*/ 11412290 w 12192000"/>
              <a:gd name="connsiteY558" fmla="*/ 2664955 h 8318500"/>
              <a:gd name="connsiteX559" fmla="*/ 11416990 w 12192000"/>
              <a:gd name="connsiteY559" fmla="*/ 2727709 h 8318500"/>
              <a:gd name="connsiteX560" fmla="*/ 11412290 w 12192000"/>
              <a:gd name="connsiteY560" fmla="*/ 2727709 h 8318500"/>
              <a:gd name="connsiteX561" fmla="*/ 11379392 w 12192000"/>
              <a:gd name="connsiteY561" fmla="*/ 2733984 h 8318500"/>
              <a:gd name="connsiteX562" fmla="*/ 11381742 w 12192000"/>
              <a:gd name="connsiteY562" fmla="*/ 2690056 h 8318500"/>
              <a:gd name="connsiteX563" fmla="*/ 11398191 w 12192000"/>
              <a:gd name="connsiteY563" fmla="*/ 2627301 h 8318500"/>
              <a:gd name="connsiteX564" fmla="*/ 11562679 w 12192000"/>
              <a:gd name="connsiteY564" fmla="*/ 2269602 h 8318500"/>
              <a:gd name="connsiteX565" fmla="*/ 11567966 w 12192000"/>
              <a:gd name="connsiteY565" fmla="*/ 2291565 h 8318500"/>
              <a:gd name="connsiteX566" fmla="*/ 11562679 w 12192000"/>
              <a:gd name="connsiteY566" fmla="*/ 2313530 h 8318500"/>
              <a:gd name="connsiteX567" fmla="*/ 11557980 w 12192000"/>
              <a:gd name="connsiteY567" fmla="*/ 2313530 h 8318500"/>
              <a:gd name="connsiteX568" fmla="*/ 11557980 w 12192000"/>
              <a:gd name="connsiteY568" fmla="*/ 2407662 h 8318500"/>
              <a:gd name="connsiteX569" fmla="*/ 11525082 w 12192000"/>
              <a:gd name="connsiteY569" fmla="*/ 2435902 h 8318500"/>
              <a:gd name="connsiteX570" fmla="*/ 11520382 w 12192000"/>
              <a:gd name="connsiteY570" fmla="*/ 2482967 h 8318500"/>
              <a:gd name="connsiteX571" fmla="*/ 11515095 w 12192000"/>
              <a:gd name="connsiteY571" fmla="*/ 2490027 h 8318500"/>
              <a:gd name="connsiteX572" fmla="*/ 11506283 w 12192000"/>
              <a:gd name="connsiteY572" fmla="*/ 2482967 h 8318500"/>
              <a:gd name="connsiteX573" fmla="*/ 11500408 w 12192000"/>
              <a:gd name="connsiteY573" fmla="*/ 2460218 h 8318500"/>
              <a:gd name="connsiteX574" fmla="*/ 11501584 w 12192000"/>
              <a:gd name="connsiteY574" fmla="*/ 2432764 h 8318500"/>
              <a:gd name="connsiteX575" fmla="*/ 11517446 w 12192000"/>
              <a:gd name="connsiteY575" fmla="*/ 2406093 h 8318500"/>
              <a:gd name="connsiteX576" fmla="*/ 11529781 w 12192000"/>
              <a:gd name="connsiteY576" fmla="*/ 2370009 h 8318500"/>
              <a:gd name="connsiteX577" fmla="*/ 11529781 w 12192000"/>
              <a:gd name="connsiteY577" fmla="*/ 2300979 h 8318500"/>
              <a:gd name="connsiteX578" fmla="*/ 11585595 w 12192000"/>
              <a:gd name="connsiteY578" fmla="*/ 1769121 h 8318500"/>
              <a:gd name="connsiteX579" fmla="*/ 11581477 w 12192000"/>
              <a:gd name="connsiteY579" fmla="*/ 1780118 h 8318500"/>
              <a:gd name="connsiteX580" fmla="*/ 11583827 w 12192000"/>
              <a:gd name="connsiteY580" fmla="*/ 1802081 h 8318500"/>
              <a:gd name="connsiteX581" fmla="*/ 11572078 w 12192000"/>
              <a:gd name="connsiteY581" fmla="*/ 1824046 h 8318500"/>
              <a:gd name="connsiteX582" fmla="*/ 11543880 w 12192000"/>
              <a:gd name="connsiteY582" fmla="*/ 1855423 h 8318500"/>
              <a:gd name="connsiteX583" fmla="*/ 11506283 w 12192000"/>
              <a:gd name="connsiteY583" fmla="*/ 1968381 h 8318500"/>
              <a:gd name="connsiteX584" fmla="*/ 11493947 w 12192000"/>
              <a:gd name="connsiteY584" fmla="*/ 1998974 h 8318500"/>
              <a:gd name="connsiteX585" fmla="*/ 11478086 w 12192000"/>
              <a:gd name="connsiteY585" fmla="*/ 2024860 h 8318500"/>
              <a:gd name="connsiteX586" fmla="*/ 11482784 w 12192000"/>
              <a:gd name="connsiteY586" fmla="*/ 2043686 h 8318500"/>
              <a:gd name="connsiteX587" fmla="*/ 11473386 w 12192000"/>
              <a:gd name="connsiteY587" fmla="*/ 2062512 h 8318500"/>
              <a:gd name="connsiteX588" fmla="*/ 11445188 w 12192000"/>
              <a:gd name="connsiteY588" fmla="*/ 2100165 h 8318500"/>
              <a:gd name="connsiteX589" fmla="*/ 11449300 w 12192000"/>
              <a:gd name="connsiteY589" fmla="*/ 2068003 h 8318500"/>
              <a:gd name="connsiteX590" fmla="*/ 11453884 w 12192000"/>
              <a:gd name="connsiteY590" fmla="*/ 2056495 h 8318500"/>
              <a:gd name="connsiteX591" fmla="*/ 11460894 w 12192000"/>
              <a:gd name="connsiteY591" fmla="*/ 2041180 h 8318500"/>
              <a:gd name="connsiteX592" fmla="*/ 11484391 w 12192000"/>
              <a:gd name="connsiteY592" fmla="*/ 1970582 h 8318500"/>
              <a:gd name="connsiteX593" fmla="*/ 11512590 w 12192000"/>
              <a:gd name="connsiteY593" fmla="*/ 1907827 h 8318500"/>
              <a:gd name="connsiteX594" fmla="*/ 11512590 w 12192000"/>
              <a:gd name="connsiteY594" fmla="*/ 1889000 h 8318500"/>
              <a:gd name="connsiteX595" fmla="*/ 11521988 w 12192000"/>
              <a:gd name="connsiteY595" fmla="*/ 1889000 h 8318500"/>
              <a:gd name="connsiteX596" fmla="*/ 11560760 w 12192000"/>
              <a:gd name="connsiteY596" fmla="*/ 1812911 h 8318500"/>
              <a:gd name="connsiteX597" fmla="*/ 11626774 w 12192000"/>
              <a:gd name="connsiteY597" fmla="*/ 1651229 h 8318500"/>
              <a:gd name="connsiteX598" fmla="*/ 11626712 w 12192000"/>
              <a:gd name="connsiteY598" fmla="*/ 1652256 h 8318500"/>
              <a:gd name="connsiteX599" fmla="*/ 11626329 w 12192000"/>
              <a:gd name="connsiteY599" fmla="*/ 1653008 h 8318500"/>
              <a:gd name="connsiteX600" fmla="*/ 11084922 w 12192000"/>
              <a:gd name="connsiteY600" fmla="*/ 953962 h 8318500"/>
              <a:gd name="connsiteX601" fmla="*/ 11103720 w 12192000"/>
              <a:gd name="connsiteY601" fmla="*/ 960237 h 8318500"/>
              <a:gd name="connsiteX602" fmla="*/ 11089621 w 12192000"/>
              <a:gd name="connsiteY602" fmla="*/ 1010441 h 8318500"/>
              <a:gd name="connsiteX603" fmla="*/ 11047324 w 12192000"/>
              <a:gd name="connsiteY603" fmla="*/ 1054369 h 8318500"/>
              <a:gd name="connsiteX604" fmla="*/ 11052024 w 12192000"/>
              <a:gd name="connsiteY604" fmla="*/ 1117122 h 8318500"/>
              <a:gd name="connsiteX605" fmla="*/ 11047324 w 12192000"/>
              <a:gd name="connsiteY605" fmla="*/ 1117122 h 8318500"/>
              <a:gd name="connsiteX606" fmla="*/ 11014426 w 12192000"/>
              <a:gd name="connsiteY606" fmla="*/ 1123398 h 8318500"/>
              <a:gd name="connsiteX607" fmla="*/ 11016776 w 12192000"/>
              <a:gd name="connsiteY607" fmla="*/ 1079470 h 8318500"/>
              <a:gd name="connsiteX608" fmla="*/ 11033225 w 12192000"/>
              <a:gd name="connsiteY608" fmla="*/ 1016715 h 8318500"/>
              <a:gd name="connsiteX609" fmla="*/ 10234291 w 12192000"/>
              <a:gd name="connsiteY609" fmla="*/ 953962 h 8318500"/>
              <a:gd name="connsiteX610" fmla="*/ 10253089 w 12192000"/>
              <a:gd name="connsiteY610" fmla="*/ 960237 h 8318500"/>
              <a:gd name="connsiteX611" fmla="*/ 10238990 w 12192000"/>
              <a:gd name="connsiteY611" fmla="*/ 1010441 h 8318500"/>
              <a:gd name="connsiteX612" fmla="*/ 10196693 w 12192000"/>
              <a:gd name="connsiteY612" fmla="*/ 1054369 h 8318500"/>
              <a:gd name="connsiteX613" fmla="*/ 10201393 w 12192000"/>
              <a:gd name="connsiteY613" fmla="*/ 1117122 h 8318500"/>
              <a:gd name="connsiteX614" fmla="*/ 10196693 w 12192000"/>
              <a:gd name="connsiteY614" fmla="*/ 1117122 h 8318500"/>
              <a:gd name="connsiteX615" fmla="*/ 10163796 w 12192000"/>
              <a:gd name="connsiteY615" fmla="*/ 1123398 h 8318500"/>
              <a:gd name="connsiteX616" fmla="*/ 10166146 w 12192000"/>
              <a:gd name="connsiteY616" fmla="*/ 1079470 h 8318500"/>
              <a:gd name="connsiteX617" fmla="*/ 10182594 w 12192000"/>
              <a:gd name="connsiteY617" fmla="*/ 1016715 h 8318500"/>
              <a:gd name="connsiteX618" fmla="*/ 11197712 w 12192000"/>
              <a:gd name="connsiteY618" fmla="*/ 659016 h 8318500"/>
              <a:gd name="connsiteX619" fmla="*/ 11203000 w 12192000"/>
              <a:gd name="connsiteY619" fmla="*/ 680981 h 8318500"/>
              <a:gd name="connsiteX620" fmla="*/ 11197712 w 12192000"/>
              <a:gd name="connsiteY620" fmla="*/ 702944 h 8318500"/>
              <a:gd name="connsiteX621" fmla="*/ 11193012 w 12192000"/>
              <a:gd name="connsiteY621" fmla="*/ 702944 h 8318500"/>
              <a:gd name="connsiteX622" fmla="*/ 11193012 w 12192000"/>
              <a:gd name="connsiteY622" fmla="*/ 797075 h 8318500"/>
              <a:gd name="connsiteX623" fmla="*/ 11160116 w 12192000"/>
              <a:gd name="connsiteY623" fmla="*/ 825316 h 8318500"/>
              <a:gd name="connsiteX624" fmla="*/ 11155416 w 12192000"/>
              <a:gd name="connsiteY624" fmla="*/ 872380 h 8318500"/>
              <a:gd name="connsiteX625" fmla="*/ 11150129 w 12192000"/>
              <a:gd name="connsiteY625" fmla="*/ 879440 h 8318500"/>
              <a:gd name="connsiteX626" fmla="*/ 11141316 w 12192000"/>
              <a:gd name="connsiteY626" fmla="*/ 872380 h 8318500"/>
              <a:gd name="connsiteX627" fmla="*/ 11135442 w 12192000"/>
              <a:gd name="connsiteY627" fmla="*/ 849632 h 8318500"/>
              <a:gd name="connsiteX628" fmla="*/ 11136618 w 12192000"/>
              <a:gd name="connsiteY628" fmla="*/ 822178 h 8318500"/>
              <a:gd name="connsiteX629" fmla="*/ 11152479 w 12192000"/>
              <a:gd name="connsiteY629" fmla="*/ 795506 h 8318500"/>
              <a:gd name="connsiteX630" fmla="*/ 11164815 w 12192000"/>
              <a:gd name="connsiteY630" fmla="*/ 759423 h 8318500"/>
              <a:gd name="connsiteX631" fmla="*/ 11164815 w 12192000"/>
              <a:gd name="connsiteY631" fmla="*/ 690393 h 8318500"/>
              <a:gd name="connsiteX632" fmla="*/ 10347082 w 12192000"/>
              <a:gd name="connsiteY632" fmla="*/ 659016 h 8318500"/>
              <a:gd name="connsiteX633" fmla="*/ 10352369 w 12192000"/>
              <a:gd name="connsiteY633" fmla="*/ 680981 h 8318500"/>
              <a:gd name="connsiteX634" fmla="*/ 10347082 w 12192000"/>
              <a:gd name="connsiteY634" fmla="*/ 702944 h 8318500"/>
              <a:gd name="connsiteX635" fmla="*/ 10342382 w 12192000"/>
              <a:gd name="connsiteY635" fmla="*/ 702944 h 8318500"/>
              <a:gd name="connsiteX636" fmla="*/ 10342382 w 12192000"/>
              <a:gd name="connsiteY636" fmla="*/ 797075 h 8318500"/>
              <a:gd name="connsiteX637" fmla="*/ 10309485 w 12192000"/>
              <a:gd name="connsiteY637" fmla="*/ 825316 h 8318500"/>
              <a:gd name="connsiteX638" fmla="*/ 10304785 w 12192000"/>
              <a:gd name="connsiteY638" fmla="*/ 872380 h 8318500"/>
              <a:gd name="connsiteX639" fmla="*/ 10299498 w 12192000"/>
              <a:gd name="connsiteY639" fmla="*/ 879441 h 8318500"/>
              <a:gd name="connsiteX640" fmla="*/ 10290686 w 12192000"/>
              <a:gd name="connsiteY640" fmla="*/ 872380 h 8318500"/>
              <a:gd name="connsiteX641" fmla="*/ 10284811 w 12192000"/>
              <a:gd name="connsiteY641" fmla="*/ 849632 h 8318500"/>
              <a:gd name="connsiteX642" fmla="*/ 10285987 w 12192000"/>
              <a:gd name="connsiteY642" fmla="*/ 822178 h 8318500"/>
              <a:gd name="connsiteX643" fmla="*/ 10301848 w 12192000"/>
              <a:gd name="connsiteY643" fmla="*/ 795506 h 8318500"/>
              <a:gd name="connsiteX644" fmla="*/ 10314184 w 12192000"/>
              <a:gd name="connsiteY644" fmla="*/ 759423 h 8318500"/>
              <a:gd name="connsiteX645" fmla="*/ 10314184 w 12192000"/>
              <a:gd name="connsiteY645" fmla="*/ 690393 h 8318500"/>
              <a:gd name="connsiteX646" fmla="*/ 9490808 w 12192000"/>
              <a:gd name="connsiteY646" fmla="*/ 538485 h 8318500"/>
              <a:gd name="connsiteX647" fmla="*/ 9509607 w 12192000"/>
              <a:gd name="connsiteY647" fmla="*/ 544760 h 8318500"/>
              <a:gd name="connsiteX648" fmla="*/ 9495508 w 12192000"/>
              <a:gd name="connsiteY648" fmla="*/ 594964 h 8318500"/>
              <a:gd name="connsiteX649" fmla="*/ 9453211 w 12192000"/>
              <a:gd name="connsiteY649" fmla="*/ 638892 h 8318500"/>
              <a:gd name="connsiteX650" fmla="*/ 9457911 w 12192000"/>
              <a:gd name="connsiteY650" fmla="*/ 701645 h 8318500"/>
              <a:gd name="connsiteX651" fmla="*/ 9453211 w 12192000"/>
              <a:gd name="connsiteY651" fmla="*/ 701645 h 8318500"/>
              <a:gd name="connsiteX652" fmla="*/ 9420313 w 12192000"/>
              <a:gd name="connsiteY652" fmla="*/ 707921 h 8318500"/>
              <a:gd name="connsiteX653" fmla="*/ 9422664 w 12192000"/>
              <a:gd name="connsiteY653" fmla="*/ 663993 h 8318500"/>
              <a:gd name="connsiteX654" fmla="*/ 9439112 w 12192000"/>
              <a:gd name="connsiteY654" fmla="*/ 601238 h 8318500"/>
              <a:gd name="connsiteX655" fmla="*/ 9603600 w 12192000"/>
              <a:gd name="connsiteY655" fmla="*/ 243539 h 8318500"/>
              <a:gd name="connsiteX656" fmla="*/ 9608886 w 12192000"/>
              <a:gd name="connsiteY656" fmla="*/ 265503 h 8318500"/>
              <a:gd name="connsiteX657" fmla="*/ 9603600 w 12192000"/>
              <a:gd name="connsiteY657" fmla="*/ 287467 h 8318500"/>
              <a:gd name="connsiteX658" fmla="*/ 9598900 w 12192000"/>
              <a:gd name="connsiteY658" fmla="*/ 287467 h 8318500"/>
              <a:gd name="connsiteX659" fmla="*/ 9598900 w 12192000"/>
              <a:gd name="connsiteY659" fmla="*/ 381599 h 8318500"/>
              <a:gd name="connsiteX660" fmla="*/ 9566003 w 12192000"/>
              <a:gd name="connsiteY660" fmla="*/ 409838 h 8318500"/>
              <a:gd name="connsiteX661" fmla="*/ 9561303 w 12192000"/>
              <a:gd name="connsiteY661" fmla="*/ 456903 h 8318500"/>
              <a:gd name="connsiteX662" fmla="*/ 9556016 w 12192000"/>
              <a:gd name="connsiteY662" fmla="*/ 463963 h 8318500"/>
              <a:gd name="connsiteX663" fmla="*/ 9547204 w 12192000"/>
              <a:gd name="connsiteY663" fmla="*/ 456903 h 8318500"/>
              <a:gd name="connsiteX664" fmla="*/ 9541329 w 12192000"/>
              <a:gd name="connsiteY664" fmla="*/ 434155 h 8318500"/>
              <a:gd name="connsiteX665" fmla="*/ 9542504 w 12192000"/>
              <a:gd name="connsiteY665" fmla="*/ 406700 h 8318500"/>
              <a:gd name="connsiteX666" fmla="*/ 9558366 w 12192000"/>
              <a:gd name="connsiteY666" fmla="*/ 380029 h 8318500"/>
              <a:gd name="connsiteX667" fmla="*/ 9570702 w 12192000"/>
              <a:gd name="connsiteY667" fmla="*/ 343946 h 8318500"/>
              <a:gd name="connsiteX668" fmla="*/ 9570702 w 12192000"/>
              <a:gd name="connsiteY668" fmla="*/ 274916 h 8318500"/>
              <a:gd name="connsiteX669" fmla="*/ 11328813 w 12192000"/>
              <a:gd name="connsiteY669" fmla="*/ 0 h 8318500"/>
              <a:gd name="connsiteX670" fmla="*/ 12192000 w 12192000"/>
              <a:gd name="connsiteY670" fmla="*/ 0 h 8318500"/>
              <a:gd name="connsiteX671" fmla="*/ 12192000 w 12192000"/>
              <a:gd name="connsiteY671" fmla="*/ 8318500 h 8318500"/>
              <a:gd name="connsiteX672" fmla="*/ 10110416 w 12192000"/>
              <a:gd name="connsiteY672" fmla="*/ 8318500 h 8318500"/>
              <a:gd name="connsiteX673" fmla="*/ 10115188 w 12192000"/>
              <a:gd name="connsiteY673" fmla="*/ 8300294 h 8318500"/>
              <a:gd name="connsiteX674" fmla="*/ 10176283 w 12192000"/>
              <a:gd name="connsiteY674" fmla="*/ 8212438 h 8318500"/>
              <a:gd name="connsiteX675" fmla="*/ 10193907 w 12192000"/>
              <a:gd name="connsiteY675" fmla="*/ 8149683 h 8318500"/>
              <a:gd name="connsiteX676" fmla="*/ 10204480 w 12192000"/>
              <a:gd name="connsiteY676" fmla="*/ 8086930 h 8318500"/>
              <a:gd name="connsiteX677" fmla="*/ 10230329 w 12192000"/>
              <a:gd name="connsiteY677" fmla="*/ 8003780 h 8318500"/>
              <a:gd name="connsiteX678" fmla="*/ 10270276 w 12192000"/>
              <a:gd name="connsiteY678" fmla="*/ 7930044 h 8318500"/>
              <a:gd name="connsiteX679" fmla="*/ 10284375 w 12192000"/>
              <a:gd name="connsiteY679" fmla="*/ 7798259 h 8318500"/>
              <a:gd name="connsiteX680" fmla="*/ 10307874 w 12192000"/>
              <a:gd name="connsiteY680" fmla="*/ 7766882 h 8318500"/>
              <a:gd name="connsiteX681" fmla="*/ 10326672 w 12192000"/>
              <a:gd name="connsiteY681" fmla="*/ 7798259 h 8318500"/>
              <a:gd name="connsiteX682" fmla="*/ 10331372 w 12192000"/>
              <a:gd name="connsiteY682" fmla="*/ 7823361 h 8318500"/>
              <a:gd name="connsiteX683" fmla="*/ 10303173 w 12192000"/>
              <a:gd name="connsiteY683" fmla="*/ 7930044 h 8318500"/>
              <a:gd name="connsiteX684" fmla="*/ 10287313 w 12192000"/>
              <a:gd name="connsiteY684" fmla="*/ 7931612 h 8318500"/>
              <a:gd name="connsiteX685" fmla="*/ 10274976 w 12192000"/>
              <a:gd name="connsiteY685" fmla="*/ 7942595 h 8318500"/>
              <a:gd name="connsiteX686" fmla="*/ 10280263 w 12192000"/>
              <a:gd name="connsiteY686" fmla="*/ 7952007 h 8318500"/>
              <a:gd name="connsiteX687" fmla="*/ 10289075 w 12192000"/>
              <a:gd name="connsiteY687" fmla="*/ 7961420 h 8318500"/>
              <a:gd name="connsiteX688" fmla="*/ 10274976 w 12192000"/>
              <a:gd name="connsiteY688" fmla="*/ 8017899 h 8318500"/>
              <a:gd name="connsiteX689" fmla="*/ 10298474 w 12192000"/>
              <a:gd name="connsiteY689" fmla="*/ 8061827 h 8318500"/>
              <a:gd name="connsiteX690" fmla="*/ 10317272 w 12192000"/>
              <a:gd name="connsiteY690" fmla="*/ 7999073 h 8318500"/>
              <a:gd name="connsiteX691" fmla="*/ 10321973 w 12192000"/>
              <a:gd name="connsiteY691" fmla="*/ 7936318 h 8318500"/>
              <a:gd name="connsiteX692" fmla="*/ 10354869 w 12192000"/>
              <a:gd name="connsiteY692" fmla="*/ 7948869 h 8318500"/>
              <a:gd name="connsiteX693" fmla="*/ 10347820 w 12192000"/>
              <a:gd name="connsiteY693" fmla="*/ 7908079 h 8318500"/>
              <a:gd name="connsiteX694" fmla="*/ 10340771 w 12192000"/>
              <a:gd name="connsiteY694" fmla="*/ 7867289 h 8318500"/>
              <a:gd name="connsiteX695" fmla="*/ 10373081 w 12192000"/>
              <a:gd name="connsiteY695" fmla="*/ 7793553 h 8318500"/>
              <a:gd name="connsiteX696" fmla="*/ 10387767 w 12192000"/>
              <a:gd name="connsiteY696" fmla="*/ 7710403 h 8318500"/>
              <a:gd name="connsiteX697" fmla="*/ 10364270 w 12192000"/>
              <a:gd name="connsiteY697" fmla="*/ 7682949 h 8318500"/>
              <a:gd name="connsiteX698" fmla="*/ 10326672 w 12192000"/>
              <a:gd name="connsiteY698" fmla="*/ 7679026 h 8318500"/>
              <a:gd name="connsiteX699" fmla="*/ 10303173 w 12192000"/>
              <a:gd name="connsiteY699" fmla="*/ 7679026 h 8318500"/>
              <a:gd name="connsiteX700" fmla="*/ 10270276 w 12192000"/>
              <a:gd name="connsiteY700" fmla="*/ 7791199 h 8318500"/>
              <a:gd name="connsiteX701" fmla="*/ 10223280 w 12192000"/>
              <a:gd name="connsiteY701" fmla="*/ 7898666 h 8318500"/>
              <a:gd name="connsiteX702" fmla="*/ 10222692 w 12192000"/>
              <a:gd name="connsiteY702" fmla="*/ 7908079 h 8318500"/>
              <a:gd name="connsiteX703" fmla="*/ 10218580 w 12192000"/>
              <a:gd name="connsiteY703" fmla="*/ 7917492 h 8318500"/>
              <a:gd name="connsiteX704" fmla="*/ 10211531 w 12192000"/>
              <a:gd name="connsiteY704" fmla="*/ 7894744 h 8318500"/>
              <a:gd name="connsiteX705" fmla="*/ 10204480 w 12192000"/>
              <a:gd name="connsiteY705" fmla="*/ 7867289 h 8318500"/>
              <a:gd name="connsiteX706" fmla="*/ 10232679 w 12192000"/>
              <a:gd name="connsiteY706" fmla="*/ 7826499 h 8318500"/>
              <a:gd name="connsiteX707" fmla="*/ 10246778 w 12192000"/>
              <a:gd name="connsiteY707" fmla="*/ 7766882 h 8318500"/>
              <a:gd name="connsiteX708" fmla="*/ 10282613 w 12192000"/>
              <a:gd name="connsiteY708" fmla="*/ 7688439 h 8318500"/>
              <a:gd name="connsiteX709" fmla="*/ 10321973 w 12192000"/>
              <a:gd name="connsiteY709" fmla="*/ 7609997 h 8318500"/>
              <a:gd name="connsiteX710" fmla="*/ 10338421 w 12192000"/>
              <a:gd name="connsiteY710" fmla="*/ 7548027 h 8318500"/>
              <a:gd name="connsiteX711" fmla="*/ 10354869 w 12192000"/>
              <a:gd name="connsiteY711" fmla="*/ 7490763 h 8318500"/>
              <a:gd name="connsiteX712" fmla="*/ 10387767 w 12192000"/>
              <a:gd name="connsiteY712" fmla="*/ 7509590 h 8318500"/>
              <a:gd name="connsiteX713" fmla="*/ 10368968 w 12192000"/>
              <a:gd name="connsiteY713" fmla="*/ 7553518 h 8318500"/>
              <a:gd name="connsiteX714" fmla="*/ 10387767 w 12192000"/>
              <a:gd name="connsiteY714" fmla="*/ 7609997 h 8318500"/>
              <a:gd name="connsiteX715" fmla="*/ 10373669 w 12192000"/>
              <a:gd name="connsiteY715" fmla="*/ 7636666 h 8318500"/>
              <a:gd name="connsiteX716" fmla="*/ 10387767 w 12192000"/>
              <a:gd name="connsiteY716" fmla="*/ 7653925 h 8318500"/>
              <a:gd name="connsiteX717" fmla="*/ 10388354 w 12192000"/>
              <a:gd name="connsiteY717" fmla="*/ 7660199 h 8318500"/>
              <a:gd name="connsiteX718" fmla="*/ 10392467 w 12192000"/>
              <a:gd name="connsiteY718" fmla="*/ 7666475 h 8318500"/>
              <a:gd name="connsiteX719" fmla="*/ 10406566 w 12192000"/>
              <a:gd name="connsiteY719" fmla="*/ 7630392 h 8318500"/>
              <a:gd name="connsiteX720" fmla="*/ 10420664 w 12192000"/>
              <a:gd name="connsiteY720" fmla="*/ 7584894 h 8318500"/>
              <a:gd name="connsiteX721" fmla="*/ 10434764 w 12192000"/>
              <a:gd name="connsiteY721" fmla="*/ 7578619 h 8318500"/>
              <a:gd name="connsiteX722" fmla="*/ 10434764 w 12192000"/>
              <a:gd name="connsiteY722" fmla="*/ 7609997 h 8318500"/>
              <a:gd name="connsiteX723" fmla="*/ 10467661 w 12192000"/>
              <a:gd name="connsiteY723" fmla="*/ 7584894 h 8318500"/>
              <a:gd name="connsiteX724" fmla="*/ 10486460 w 12192000"/>
              <a:gd name="connsiteY724" fmla="*/ 7559792 h 8318500"/>
              <a:gd name="connsiteX725" fmla="*/ 10491160 w 12192000"/>
              <a:gd name="connsiteY725" fmla="*/ 7509590 h 8318500"/>
              <a:gd name="connsiteX726" fmla="*/ 10477060 w 12192000"/>
              <a:gd name="connsiteY726" fmla="*/ 7465661 h 8318500"/>
              <a:gd name="connsiteX727" fmla="*/ 10486460 w 12192000"/>
              <a:gd name="connsiteY727" fmla="*/ 7440560 h 8318500"/>
              <a:gd name="connsiteX728" fmla="*/ 10505258 w 12192000"/>
              <a:gd name="connsiteY728" fmla="*/ 7421733 h 8318500"/>
              <a:gd name="connsiteX729" fmla="*/ 10495859 w 12192000"/>
              <a:gd name="connsiteY729" fmla="*/ 7409183 h 8318500"/>
              <a:gd name="connsiteX730" fmla="*/ 10524057 w 12192000"/>
              <a:gd name="connsiteY730" fmla="*/ 7321326 h 8318500"/>
              <a:gd name="connsiteX731" fmla="*/ 10547556 w 12192000"/>
              <a:gd name="connsiteY731" fmla="*/ 7333877 h 8318500"/>
              <a:gd name="connsiteX732" fmla="*/ 10547556 w 12192000"/>
              <a:gd name="connsiteY732" fmla="*/ 7264848 h 8318500"/>
              <a:gd name="connsiteX733" fmla="*/ 10572229 w 12192000"/>
              <a:gd name="connsiteY733" fmla="*/ 7257003 h 8318500"/>
              <a:gd name="connsiteX734" fmla="*/ 10575753 w 12192000"/>
              <a:gd name="connsiteY734" fmla="*/ 7220919 h 8318500"/>
              <a:gd name="connsiteX735" fmla="*/ 10592202 w 12192000"/>
              <a:gd name="connsiteY735" fmla="*/ 7209154 h 8318500"/>
              <a:gd name="connsiteX736" fmla="*/ 10594552 w 12192000"/>
              <a:gd name="connsiteY736" fmla="*/ 7183267 h 8318500"/>
              <a:gd name="connsiteX737" fmla="*/ 10603951 w 12192000"/>
              <a:gd name="connsiteY737" fmla="*/ 7151890 h 8318500"/>
              <a:gd name="connsiteX738" fmla="*/ 10613350 w 12192000"/>
              <a:gd name="connsiteY738" fmla="*/ 7120513 h 8318500"/>
              <a:gd name="connsiteX739" fmla="*/ 10608651 w 12192000"/>
              <a:gd name="connsiteY739" fmla="*/ 7120513 h 8318500"/>
              <a:gd name="connsiteX740" fmla="*/ 10622749 w 12192000"/>
              <a:gd name="connsiteY740" fmla="*/ 7070308 h 8318500"/>
              <a:gd name="connsiteX741" fmla="*/ 10632149 w 12192000"/>
              <a:gd name="connsiteY741" fmla="*/ 7038932 h 8318500"/>
              <a:gd name="connsiteX742" fmla="*/ 10641548 w 12192000"/>
              <a:gd name="connsiteY742" fmla="*/ 7007555 h 8318500"/>
              <a:gd name="connsiteX743" fmla="*/ 10667984 w 12192000"/>
              <a:gd name="connsiteY743" fmla="*/ 6918129 h 8318500"/>
              <a:gd name="connsiteX744" fmla="*/ 10712042 w 12192000"/>
              <a:gd name="connsiteY744" fmla="*/ 6838117 h 8318500"/>
              <a:gd name="connsiteX745" fmla="*/ 10712042 w 12192000"/>
              <a:gd name="connsiteY745" fmla="*/ 6750262 h 8318500"/>
              <a:gd name="connsiteX746" fmla="*/ 10735541 w 12192000"/>
              <a:gd name="connsiteY746" fmla="*/ 6743986 h 8318500"/>
              <a:gd name="connsiteX747" fmla="*/ 10768439 w 12192000"/>
              <a:gd name="connsiteY747" fmla="*/ 6687507 h 8318500"/>
              <a:gd name="connsiteX748" fmla="*/ 10774901 w 12192000"/>
              <a:gd name="connsiteY748" fmla="*/ 6703196 h 8318500"/>
              <a:gd name="connsiteX749" fmla="*/ 10777838 w 12192000"/>
              <a:gd name="connsiteY749" fmla="*/ 6718885 h 8318500"/>
              <a:gd name="connsiteX750" fmla="*/ 10758452 w 12192000"/>
              <a:gd name="connsiteY750" fmla="*/ 6778502 h 8318500"/>
              <a:gd name="connsiteX751" fmla="*/ 10749640 w 12192000"/>
              <a:gd name="connsiteY751" fmla="*/ 6838117 h 8318500"/>
              <a:gd name="connsiteX752" fmla="*/ 10731429 w 12192000"/>
              <a:gd name="connsiteY752" fmla="*/ 6839687 h 8318500"/>
              <a:gd name="connsiteX753" fmla="*/ 10716743 w 12192000"/>
              <a:gd name="connsiteY753" fmla="*/ 6850668 h 8318500"/>
              <a:gd name="connsiteX754" fmla="*/ 10722030 w 12192000"/>
              <a:gd name="connsiteY754" fmla="*/ 6860082 h 8318500"/>
              <a:gd name="connsiteX755" fmla="*/ 10730841 w 12192000"/>
              <a:gd name="connsiteY755" fmla="*/ 6869494 h 8318500"/>
              <a:gd name="connsiteX756" fmla="*/ 10716743 w 12192000"/>
              <a:gd name="connsiteY756" fmla="*/ 6932249 h 8318500"/>
              <a:gd name="connsiteX757" fmla="*/ 10740241 w 12192000"/>
              <a:gd name="connsiteY757" fmla="*/ 6982452 h 8318500"/>
              <a:gd name="connsiteX758" fmla="*/ 10761390 w 12192000"/>
              <a:gd name="connsiteY758" fmla="*/ 6918129 h 8318500"/>
              <a:gd name="connsiteX759" fmla="*/ 10768439 w 12192000"/>
              <a:gd name="connsiteY759" fmla="*/ 6844393 h 8318500"/>
              <a:gd name="connsiteX760" fmla="*/ 10783125 w 12192000"/>
              <a:gd name="connsiteY760" fmla="*/ 6861650 h 8318500"/>
              <a:gd name="connsiteX761" fmla="*/ 10801336 w 12192000"/>
              <a:gd name="connsiteY761" fmla="*/ 6869494 h 8318500"/>
              <a:gd name="connsiteX762" fmla="*/ 10799574 w 12192000"/>
              <a:gd name="connsiteY762" fmla="*/ 6823998 h 8318500"/>
              <a:gd name="connsiteX763" fmla="*/ 10787237 w 12192000"/>
              <a:gd name="connsiteY763" fmla="*/ 6769087 h 8318500"/>
              <a:gd name="connsiteX764" fmla="*/ 10823659 w 12192000"/>
              <a:gd name="connsiteY764" fmla="*/ 6691430 h 8318500"/>
              <a:gd name="connsiteX765" fmla="*/ 10838933 w 12192000"/>
              <a:gd name="connsiteY765" fmla="*/ 6599651 h 8318500"/>
              <a:gd name="connsiteX766" fmla="*/ 10806035 w 12192000"/>
              <a:gd name="connsiteY766" fmla="*/ 6555723 h 8318500"/>
              <a:gd name="connsiteX767" fmla="*/ 10820134 w 12192000"/>
              <a:gd name="connsiteY767" fmla="*/ 6530622 h 8318500"/>
              <a:gd name="connsiteX768" fmla="*/ 10838933 w 12192000"/>
              <a:gd name="connsiteY768" fmla="*/ 6536898 h 8318500"/>
              <a:gd name="connsiteX769" fmla="*/ 10839521 w 12192000"/>
              <a:gd name="connsiteY769" fmla="*/ 6546310 h 8318500"/>
              <a:gd name="connsiteX770" fmla="*/ 10843633 w 12192000"/>
              <a:gd name="connsiteY770" fmla="*/ 6555723 h 8318500"/>
              <a:gd name="connsiteX771" fmla="*/ 10865369 w 12192000"/>
              <a:gd name="connsiteY771" fmla="*/ 6515718 h 8318500"/>
              <a:gd name="connsiteX772" fmla="*/ 10876530 w 12192000"/>
              <a:gd name="connsiteY772" fmla="*/ 6461592 h 8318500"/>
              <a:gd name="connsiteX773" fmla="*/ 10939976 w 12192000"/>
              <a:gd name="connsiteY773" fmla="*/ 6347850 h 8318500"/>
              <a:gd name="connsiteX774" fmla="*/ 10975223 w 12192000"/>
              <a:gd name="connsiteY774" fmla="*/ 6210574 h 8318500"/>
              <a:gd name="connsiteX775" fmla="*/ 10947025 w 12192000"/>
              <a:gd name="connsiteY775" fmla="*/ 6147819 h 8318500"/>
              <a:gd name="connsiteX776" fmla="*/ 10951725 w 12192000"/>
              <a:gd name="connsiteY776" fmla="*/ 6110167 h 8318500"/>
              <a:gd name="connsiteX777" fmla="*/ 10978748 w 12192000"/>
              <a:gd name="connsiteY777" fmla="*/ 6152527 h 8318500"/>
              <a:gd name="connsiteX778" fmla="*/ 11012820 w 12192000"/>
              <a:gd name="connsiteY778" fmla="*/ 6185473 h 8318500"/>
              <a:gd name="connsiteX779" fmla="*/ 11012820 w 12192000"/>
              <a:gd name="connsiteY779" fmla="*/ 6116443 h 8318500"/>
              <a:gd name="connsiteX780" fmla="*/ 11041605 w 12192000"/>
              <a:gd name="connsiteY780" fmla="*/ 6107814 h 8318500"/>
              <a:gd name="connsiteX781" fmla="*/ 11045718 w 12192000"/>
              <a:gd name="connsiteY781" fmla="*/ 6066239 h 8318500"/>
              <a:gd name="connsiteX782" fmla="*/ 11068042 w 12192000"/>
              <a:gd name="connsiteY782" fmla="*/ 6019958 h 8318500"/>
              <a:gd name="connsiteX783" fmla="*/ 11083315 w 12192000"/>
              <a:gd name="connsiteY783" fmla="*/ 5959557 h 8318500"/>
              <a:gd name="connsiteX784" fmla="*/ 11068042 w 12192000"/>
              <a:gd name="connsiteY784" fmla="*/ 5937593 h 8318500"/>
              <a:gd name="connsiteX785" fmla="*/ 11059817 w 12192000"/>
              <a:gd name="connsiteY785" fmla="*/ 5915629 h 8318500"/>
              <a:gd name="connsiteX786" fmla="*/ 11065104 w 12192000"/>
              <a:gd name="connsiteY786" fmla="*/ 5904647 h 8318500"/>
              <a:gd name="connsiteX787" fmla="*/ 11073915 w 12192000"/>
              <a:gd name="connsiteY787" fmla="*/ 5903079 h 8318500"/>
              <a:gd name="connsiteX788" fmla="*/ 11075678 w 12192000"/>
              <a:gd name="connsiteY788" fmla="*/ 5881114 h 8318500"/>
              <a:gd name="connsiteX789" fmla="*/ 11059817 w 12192000"/>
              <a:gd name="connsiteY789" fmla="*/ 5877976 h 8318500"/>
              <a:gd name="connsiteX790" fmla="*/ 11058641 w 12192000"/>
              <a:gd name="connsiteY790" fmla="*/ 5846598 h 8318500"/>
              <a:gd name="connsiteX791" fmla="*/ 11064516 w 12192000"/>
              <a:gd name="connsiteY791" fmla="*/ 5815222 h 8318500"/>
              <a:gd name="connsiteX792" fmla="*/ 11102114 w 12192000"/>
              <a:gd name="connsiteY792" fmla="*/ 5702265 h 8318500"/>
              <a:gd name="connsiteX793" fmla="*/ 11106814 w 12192000"/>
              <a:gd name="connsiteY793" fmla="*/ 5702265 h 8318500"/>
              <a:gd name="connsiteX794" fmla="*/ 11149110 w 12192000"/>
              <a:gd name="connsiteY794" fmla="*/ 5589306 h 8318500"/>
              <a:gd name="connsiteX795" fmla="*/ 11153810 w 12192000"/>
              <a:gd name="connsiteY795" fmla="*/ 5526552 h 8318500"/>
              <a:gd name="connsiteX796" fmla="*/ 11191407 w 12192000"/>
              <a:gd name="connsiteY796" fmla="*/ 5507725 h 8318500"/>
              <a:gd name="connsiteX797" fmla="*/ 11191407 w 12192000"/>
              <a:gd name="connsiteY797" fmla="*/ 5546947 h 8318500"/>
              <a:gd name="connsiteX798" fmla="*/ 11205506 w 12192000"/>
              <a:gd name="connsiteY798" fmla="*/ 5576755 h 8318500"/>
              <a:gd name="connsiteX799" fmla="*/ 11216080 w 12192000"/>
              <a:gd name="connsiteY799" fmla="*/ 5565774 h 8318500"/>
              <a:gd name="connsiteX800" fmla="*/ 11219604 w 12192000"/>
              <a:gd name="connsiteY800" fmla="*/ 5545379 h 8318500"/>
              <a:gd name="connsiteX801" fmla="*/ 11251326 w 12192000"/>
              <a:gd name="connsiteY801" fmla="*/ 5481839 h 8318500"/>
              <a:gd name="connsiteX802" fmla="*/ 11276000 w 12192000"/>
              <a:gd name="connsiteY802" fmla="*/ 5413594 h 8318500"/>
              <a:gd name="connsiteX803" fmla="*/ 11283050 w 12192000"/>
              <a:gd name="connsiteY803" fmla="*/ 5385355 h 8318500"/>
              <a:gd name="connsiteX804" fmla="*/ 11290099 w 12192000"/>
              <a:gd name="connsiteY804" fmla="*/ 5357116 h 8318500"/>
              <a:gd name="connsiteX805" fmla="*/ 11331809 w 12192000"/>
              <a:gd name="connsiteY805" fmla="*/ 5270828 h 8318500"/>
              <a:gd name="connsiteX806" fmla="*/ 11355894 w 12192000"/>
              <a:gd name="connsiteY806" fmla="*/ 5175127 h 8318500"/>
              <a:gd name="connsiteX807" fmla="*/ 11364119 w 12192000"/>
              <a:gd name="connsiteY807" fmla="*/ 5168068 h 8318500"/>
              <a:gd name="connsiteX808" fmla="*/ 11365294 w 12192000"/>
              <a:gd name="connsiteY808" fmla="*/ 5156302 h 8318500"/>
              <a:gd name="connsiteX809" fmla="*/ 11355894 w 12192000"/>
              <a:gd name="connsiteY809" fmla="*/ 5108451 h 8318500"/>
              <a:gd name="connsiteX810" fmla="*/ 11332396 w 12192000"/>
              <a:gd name="connsiteY810" fmla="*/ 5074720 h 8318500"/>
              <a:gd name="connsiteX811" fmla="*/ 11328284 w 12192000"/>
              <a:gd name="connsiteY811" fmla="*/ 5084919 h 8318500"/>
              <a:gd name="connsiteX812" fmla="*/ 11327696 w 12192000"/>
              <a:gd name="connsiteY812" fmla="*/ 5099823 h 8318500"/>
              <a:gd name="connsiteX813" fmla="*/ 11308898 w 12192000"/>
              <a:gd name="connsiteY813" fmla="*/ 5156302 h 8318500"/>
              <a:gd name="connsiteX814" fmla="*/ 11290099 w 12192000"/>
              <a:gd name="connsiteY814" fmla="*/ 5219057 h 8318500"/>
              <a:gd name="connsiteX815" fmla="*/ 11282462 w 12192000"/>
              <a:gd name="connsiteY815" fmla="*/ 5286516 h 8318500"/>
              <a:gd name="connsiteX816" fmla="*/ 11257202 w 12192000"/>
              <a:gd name="connsiteY816" fmla="*/ 5344565 h 8318500"/>
              <a:gd name="connsiteX817" fmla="*/ 11191407 w 12192000"/>
              <a:gd name="connsiteY817" fmla="*/ 5294361 h 8318500"/>
              <a:gd name="connsiteX818" fmla="*/ 11191407 w 12192000"/>
              <a:gd name="connsiteY818" fmla="*/ 5288086 h 8318500"/>
              <a:gd name="connsiteX819" fmla="*/ 11203743 w 12192000"/>
              <a:gd name="connsiteY819" fmla="*/ 5279457 h 8318500"/>
              <a:gd name="connsiteX820" fmla="*/ 11219604 w 12192000"/>
              <a:gd name="connsiteY820" fmla="*/ 5275534 h 8318500"/>
              <a:gd name="connsiteX821" fmla="*/ 11233704 w 12192000"/>
              <a:gd name="connsiteY821" fmla="*/ 5252002 h 8318500"/>
              <a:gd name="connsiteX822" fmla="*/ 11219604 w 12192000"/>
              <a:gd name="connsiteY822" fmla="*/ 5219057 h 8318500"/>
              <a:gd name="connsiteX823" fmla="*/ 11224304 w 12192000"/>
              <a:gd name="connsiteY823" fmla="*/ 5200230 h 8318500"/>
              <a:gd name="connsiteX824" fmla="*/ 11267776 w 12192000"/>
              <a:gd name="connsiteY824" fmla="*/ 5196307 h 8318500"/>
              <a:gd name="connsiteX825" fmla="*/ 11276000 w 12192000"/>
              <a:gd name="connsiteY825" fmla="*/ 5150026 h 8318500"/>
              <a:gd name="connsiteX826" fmla="*/ 11291274 w 12192000"/>
              <a:gd name="connsiteY826" fmla="*/ 5043344 h 8318500"/>
              <a:gd name="connsiteX827" fmla="*/ 11313598 w 12192000"/>
              <a:gd name="connsiteY827" fmla="*/ 4936661 h 8318500"/>
              <a:gd name="connsiteX828" fmla="*/ 11332396 w 12192000"/>
              <a:gd name="connsiteY828" fmla="*/ 4892733 h 8318500"/>
              <a:gd name="connsiteX829" fmla="*/ 11360594 w 12192000"/>
              <a:gd name="connsiteY829" fmla="*/ 4905284 h 8318500"/>
              <a:gd name="connsiteX830" fmla="*/ 11355894 w 12192000"/>
              <a:gd name="connsiteY830" fmla="*/ 5080996 h 8318500"/>
              <a:gd name="connsiteX831" fmla="*/ 11387617 w 12192000"/>
              <a:gd name="connsiteY831" fmla="*/ 5030792 h 8318500"/>
              <a:gd name="connsiteX832" fmla="*/ 11412290 w 12192000"/>
              <a:gd name="connsiteY832" fmla="*/ 4980589 h 8318500"/>
              <a:gd name="connsiteX833" fmla="*/ 11454587 w 12192000"/>
              <a:gd name="connsiteY833" fmla="*/ 4873906 h 8318500"/>
              <a:gd name="connsiteX834" fmla="*/ 11471036 w 12192000"/>
              <a:gd name="connsiteY834" fmla="*/ 4818212 h 8318500"/>
              <a:gd name="connsiteX835" fmla="*/ 11487484 w 12192000"/>
              <a:gd name="connsiteY835" fmla="*/ 4767225 h 8318500"/>
              <a:gd name="connsiteX836" fmla="*/ 11515682 w 12192000"/>
              <a:gd name="connsiteY836" fmla="*/ 4735847 h 8318500"/>
              <a:gd name="connsiteX837" fmla="*/ 11534482 w 12192000"/>
              <a:gd name="connsiteY837" fmla="*/ 4673094 h 8318500"/>
              <a:gd name="connsiteX838" fmla="*/ 11572078 w 12192000"/>
              <a:gd name="connsiteY838" fmla="*/ 4629166 h 8318500"/>
              <a:gd name="connsiteX839" fmla="*/ 11572078 w 12192000"/>
              <a:gd name="connsiteY839" fmla="*/ 4553860 h 8318500"/>
              <a:gd name="connsiteX840" fmla="*/ 11593814 w 12192000"/>
              <a:gd name="connsiteY840" fmla="*/ 4491105 h 8318500"/>
              <a:gd name="connsiteX841" fmla="*/ 11604976 w 12192000"/>
              <a:gd name="connsiteY841" fmla="*/ 4428352 h 8318500"/>
              <a:gd name="connsiteX842" fmla="*/ 11623774 w 12192000"/>
              <a:gd name="connsiteY842" fmla="*/ 4409525 h 8318500"/>
              <a:gd name="connsiteX843" fmla="*/ 11670770 w 12192000"/>
              <a:gd name="connsiteY843" fmla="*/ 4290291 h 8318500"/>
              <a:gd name="connsiteX844" fmla="*/ 11675470 w 12192000"/>
              <a:gd name="connsiteY844" fmla="*/ 4221262 h 8318500"/>
              <a:gd name="connsiteX845" fmla="*/ 11689569 w 12192000"/>
              <a:gd name="connsiteY845" fmla="*/ 4221262 h 8318500"/>
              <a:gd name="connsiteX846" fmla="*/ 11708368 w 12192000"/>
              <a:gd name="connsiteY846" fmla="*/ 4209496 h 8318500"/>
              <a:gd name="connsiteX847" fmla="*/ 11713068 w 12192000"/>
              <a:gd name="connsiteY847" fmla="*/ 4183608 h 8318500"/>
              <a:gd name="connsiteX848" fmla="*/ 11725991 w 12192000"/>
              <a:gd name="connsiteY848" fmla="*/ 4167136 h 8318500"/>
              <a:gd name="connsiteX849" fmla="*/ 11731866 w 12192000"/>
              <a:gd name="connsiteY849" fmla="*/ 4145956 h 8318500"/>
              <a:gd name="connsiteX850" fmla="*/ 11722466 w 12192000"/>
              <a:gd name="connsiteY850" fmla="*/ 4139680 h 8318500"/>
              <a:gd name="connsiteX851" fmla="*/ 11694269 w 12192000"/>
              <a:gd name="connsiteY851" fmla="*/ 4089477 h 8318500"/>
              <a:gd name="connsiteX852" fmla="*/ 11703668 w 12192000"/>
              <a:gd name="connsiteY852" fmla="*/ 4026724 h 8318500"/>
              <a:gd name="connsiteX853" fmla="*/ 11713068 w 12192000"/>
              <a:gd name="connsiteY853" fmla="*/ 3963969 h 8318500"/>
              <a:gd name="connsiteX854" fmla="*/ 11736566 w 12192000"/>
              <a:gd name="connsiteY854" fmla="*/ 3938868 h 8318500"/>
              <a:gd name="connsiteX855" fmla="*/ 11745965 w 12192000"/>
              <a:gd name="connsiteY855" fmla="*/ 3938868 h 8318500"/>
              <a:gd name="connsiteX856" fmla="*/ 11750665 w 12192000"/>
              <a:gd name="connsiteY856" fmla="*/ 3920041 h 8318500"/>
              <a:gd name="connsiteX857" fmla="*/ 11745965 w 12192000"/>
              <a:gd name="connsiteY857" fmla="*/ 3920041 h 8318500"/>
              <a:gd name="connsiteX858" fmla="*/ 11750665 w 12192000"/>
              <a:gd name="connsiteY858" fmla="*/ 3851012 h 8318500"/>
              <a:gd name="connsiteX859" fmla="*/ 11776512 w 12192000"/>
              <a:gd name="connsiteY859" fmla="*/ 3798454 h 8318500"/>
              <a:gd name="connsiteX860" fmla="*/ 11802361 w 12192000"/>
              <a:gd name="connsiteY860" fmla="*/ 3731778 h 8318500"/>
              <a:gd name="connsiteX861" fmla="*/ 11825860 w 12192000"/>
              <a:gd name="connsiteY861" fmla="*/ 3651766 h 8318500"/>
              <a:gd name="connsiteX862" fmla="*/ 11849357 w 12192000"/>
              <a:gd name="connsiteY862" fmla="*/ 3581168 h 8318500"/>
              <a:gd name="connsiteX863" fmla="*/ 11877556 w 12192000"/>
              <a:gd name="connsiteY863" fmla="*/ 3518413 h 8318500"/>
              <a:gd name="connsiteX864" fmla="*/ 11877556 w 12192000"/>
              <a:gd name="connsiteY864" fmla="*/ 3499587 h 8318500"/>
              <a:gd name="connsiteX865" fmla="*/ 11886954 w 12192000"/>
              <a:gd name="connsiteY865" fmla="*/ 3499587 h 8318500"/>
              <a:gd name="connsiteX866" fmla="*/ 11925727 w 12192000"/>
              <a:gd name="connsiteY866" fmla="*/ 3423498 h 8318500"/>
              <a:gd name="connsiteX867" fmla="*/ 11971548 w 12192000"/>
              <a:gd name="connsiteY867" fmla="*/ 3342701 h 8318500"/>
              <a:gd name="connsiteX868" fmla="*/ 11995046 w 12192000"/>
              <a:gd name="connsiteY868" fmla="*/ 3248570 h 8318500"/>
              <a:gd name="connsiteX869" fmla="*/ 11971548 w 12192000"/>
              <a:gd name="connsiteY869" fmla="*/ 3210916 h 8318500"/>
              <a:gd name="connsiteX870" fmla="*/ 11948050 w 12192000"/>
              <a:gd name="connsiteY870" fmla="*/ 3217192 h 8318500"/>
              <a:gd name="connsiteX871" fmla="*/ 11957449 w 12192000"/>
              <a:gd name="connsiteY871" fmla="*/ 3148163 h 8318500"/>
              <a:gd name="connsiteX872" fmla="*/ 11919852 w 12192000"/>
              <a:gd name="connsiteY872" fmla="*/ 3129336 h 8318500"/>
              <a:gd name="connsiteX873" fmla="*/ 11905753 w 12192000"/>
              <a:gd name="connsiteY873" fmla="*/ 3190521 h 8318500"/>
              <a:gd name="connsiteX874" fmla="*/ 11877556 w 12192000"/>
              <a:gd name="connsiteY874" fmla="*/ 3242294 h 8318500"/>
              <a:gd name="connsiteX875" fmla="*/ 11886954 w 12192000"/>
              <a:gd name="connsiteY875" fmla="*/ 3192091 h 8318500"/>
              <a:gd name="connsiteX876" fmla="*/ 11905753 w 12192000"/>
              <a:gd name="connsiteY876" fmla="*/ 3148163 h 8318500"/>
              <a:gd name="connsiteX877" fmla="*/ 11924551 w 12192000"/>
              <a:gd name="connsiteY877" fmla="*/ 3085408 h 8318500"/>
              <a:gd name="connsiteX878" fmla="*/ 11943350 w 12192000"/>
              <a:gd name="connsiteY878" fmla="*/ 3022654 h 8318500"/>
              <a:gd name="connsiteX879" fmla="*/ 11948050 w 12192000"/>
              <a:gd name="connsiteY879" fmla="*/ 3001475 h 8318500"/>
              <a:gd name="connsiteX880" fmla="*/ 11952750 w 12192000"/>
              <a:gd name="connsiteY880" fmla="*/ 2985001 h 8318500"/>
              <a:gd name="connsiteX881" fmla="*/ 11943350 w 12192000"/>
              <a:gd name="connsiteY881" fmla="*/ 2989708 h 8318500"/>
              <a:gd name="connsiteX882" fmla="*/ 11933950 w 12192000"/>
              <a:gd name="connsiteY882" fmla="*/ 3003828 h 8318500"/>
              <a:gd name="connsiteX883" fmla="*/ 11915152 w 12192000"/>
              <a:gd name="connsiteY883" fmla="*/ 3054031 h 8318500"/>
              <a:gd name="connsiteX884" fmla="*/ 11901054 w 12192000"/>
              <a:gd name="connsiteY884" fmla="*/ 3072857 h 8318500"/>
              <a:gd name="connsiteX885" fmla="*/ 11901054 w 12192000"/>
              <a:gd name="connsiteY885" fmla="*/ 3016379 h 8318500"/>
              <a:gd name="connsiteX886" fmla="*/ 11924551 w 12192000"/>
              <a:gd name="connsiteY886" fmla="*/ 2972451 h 8318500"/>
              <a:gd name="connsiteX887" fmla="*/ 11937476 w 12192000"/>
              <a:gd name="connsiteY887" fmla="*/ 2956762 h 8318500"/>
              <a:gd name="connsiteX888" fmla="*/ 11943350 w 12192000"/>
              <a:gd name="connsiteY888" fmla="*/ 2922248 h 8318500"/>
              <a:gd name="connsiteX889" fmla="*/ 11970960 w 12192000"/>
              <a:gd name="connsiteY889" fmla="*/ 2881456 h 8318500"/>
              <a:gd name="connsiteX890" fmla="*/ 11980947 w 12192000"/>
              <a:gd name="connsiteY890" fmla="*/ 2840666 h 8318500"/>
              <a:gd name="connsiteX891" fmla="*/ 11961561 w 12192000"/>
              <a:gd name="connsiteY891" fmla="*/ 2837529 h 8318500"/>
              <a:gd name="connsiteX892" fmla="*/ 11938650 w 12192000"/>
              <a:gd name="connsiteY892" fmla="*/ 2834391 h 8318500"/>
              <a:gd name="connsiteX893" fmla="*/ 11953924 w 12192000"/>
              <a:gd name="connsiteY893" fmla="*/ 2802229 h 8318500"/>
              <a:gd name="connsiteX894" fmla="*/ 11962149 w 12192000"/>
              <a:gd name="connsiteY894" fmla="*/ 2765362 h 8318500"/>
              <a:gd name="connsiteX895" fmla="*/ 11948050 w 12192000"/>
              <a:gd name="connsiteY895" fmla="*/ 2746535 h 8318500"/>
              <a:gd name="connsiteX896" fmla="*/ 11929252 w 12192000"/>
              <a:gd name="connsiteY896" fmla="*/ 2727709 h 8318500"/>
              <a:gd name="connsiteX897" fmla="*/ 11939238 w 12192000"/>
              <a:gd name="connsiteY897" fmla="*/ 2699469 h 8318500"/>
              <a:gd name="connsiteX898" fmla="*/ 11952750 w 12192000"/>
              <a:gd name="connsiteY898" fmla="*/ 2671230 h 8318500"/>
              <a:gd name="connsiteX899" fmla="*/ 11905753 w 12192000"/>
              <a:gd name="connsiteY899" fmla="*/ 2658679 h 8318500"/>
              <a:gd name="connsiteX900" fmla="*/ 11882254 w 12192000"/>
              <a:gd name="connsiteY900" fmla="*/ 2715158 h 8318500"/>
              <a:gd name="connsiteX901" fmla="*/ 11919852 w 12192000"/>
              <a:gd name="connsiteY901" fmla="*/ 2746535 h 8318500"/>
              <a:gd name="connsiteX902" fmla="*/ 11914566 w 12192000"/>
              <a:gd name="connsiteY902" fmla="*/ 2785757 h 8318500"/>
              <a:gd name="connsiteX903" fmla="*/ 11905753 w 12192000"/>
              <a:gd name="connsiteY903" fmla="*/ 2815565 h 8318500"/>
              <a:gd name="connsiteX904" fmla="*/ 11899878 w 12192000"/>
              <a:gd name="connsiteY904" fmla="*/ 2840666 h 8318500"/>
              <a:gd name="connsiteX905" fmla="*/ 11886954 w 12192000"/>
              <a:gd name="connsiteY905" fmla="*/ 2865769 h 8318500"/>
              <a:gd name="connsiteX906" fmla="*/ 11872268 w 12192000"/>
              <a:gd name="connsiteY906" fmla="*/ 2850080 h 8318500"/>
              <a:gd name="connsiteX907" fmla="*/ 11854057 w 12192000"/>
              <a:gd name="connsiteY907" fmla="*/ 2853217 h 8318500"/>
              <a:gd name="connsiteX908" fmla="*/ 11839958 w 12192000"/>
              <a:gd name="connsiteY908" fmla="*/ 2865769 h 8318500"/>
              <a:gd name="connsiteX909" fmla="*/ 11872856 w 12192000"/>
              <a:gd name="connsiteY909" fmla="*/ 2884594 h 8318500"/>
              <a:gd name="connsiteX910" fmla="*/ 11839958 w 12192000"/>
              <a:gd name="connsiteY910" fmla="*/ 2897146 h 8318500"/>
              <a:gd name="connsiteX911" fmla="*/ 11802948 w 12192000"/>
              <a:gd name="connsiteY911" fmla="*/ 2950486 h 8318500"/>
              <a:gd name="connsiteX912" fmla="*/ 11769464 w 12192000"/>
              <a:gd name="connsiteY912" fmla="*/ 3003828 h 8318500"/>
              <a:gd name="connsiteX913" fmla="*/ 11764764 w 12192000"/>
              <a:gd name="connsiteY913" fmla="*/ 2985001 h 8318500"/>
              <a:gd name="connsiteX914" fmla="*/ 11781800 w 12192000"/>
              <a:gd name="connsiteY914" fmla="*/ 2931660 h 8318500"/>
              <a:gd name="connsiteX915" fmla="*/ 11802361 w 12192000"/>
              <a:gd name="connsiteY915" fmla="*/ 2878319 h 8318500"/>
              <a:gd name="connsiteX916" fmla="*/ 11839958 w 12192000"/>
              <a:gd name="connsiteY916" fmla="*/ 2834391 h 8318500"/>
              <a:gd name="connsiteX917" fmla="*/ 11865218 w 12192000"/>
              <a:gd name="connsiteY917" fmla="*/ 2705743 h 8318500"/>
              <a:gd name="connsiteX918" fmla="*/ 11915152 w 12192000"/>
              <a:gd name="connsiteY918" fmla="*/ 2577099 h 8318500"/>
              <a:gd name="connsiteX919" fmla="*/ 11894592 w 12192000"/>
              <a:gd name="connsiteY919" fmla="*/ 2532386 h 8318500"/>
              <a:gd name="connsiteX920" fmla="*/ 11891654 w 12192000"/>
              <a:gd name="connsiteY920" fmla="*/ 2482967 h 8318500"/>
              <a:gd name="connsiteX921" fmla="*/ 11902816 w 12192000"/>
              <a:gd name="connsiteY921" fmla="*/ 2468848 h 8318500"/>
              <a:gd name="connsiteX922" fmla="*/ 11896354 w 12192000"/>
              <a:gd name="connsiteY922" fmla="*/ 2445314 h 8318500"/>
              <a:gd name="connsiteX923" fmla="*/ 11933364 w 12192000"/>
              <a:gd name="connsiteY923" fmla="*/ 2351967 h 8318500"/>
              <a:gd name="connsiteX924" fmla="*/ 11952750 w 12192000"/>
              <a:gd name="connsiteY924" fmla="*/ 2263327 h 8318500"/>
              <a:gd name="connsiteX925" fmla="*/ 11961561 w 12192000"/>
              <a:gd name="connsiteY925" fmla="*/ 2190375 h 8318500"/>
              <a:gd name="connsiteX926" fmla="*/ 11995046 w 12192000"/>
              <a:gd name="connsiteY926" fmla="*/ 2131543 h 8318500"/>
              <a:gd name="connsiteX927" fmla="*/ 12008558 w 12192000"/>
              <a:gd name="connsiteY927" fmla="*/ 2091536 h 8318500"/>
              <a:gd name="connsiteX928" fmla="*/ 11990346 w 12192000"/>
              <a:gd name="connsiteY928" fmla="*/ 2056237 h 8318500"/>
              <a:gd name="connsiteX929" fmla="*/ 11962149 w 12192000"/>
              <a:gd name="connsiteY929" fmla="*/ 2068788 h 8318500"/>
              <a:gd name="connsiteX930" fmla="*/ 11945700 w 12192000"/>
              <a:gd name="connsiteY930" fmla="*/ 2091536 h 8318500"/>
              <a:gd name="connsiteX931" fmla="*/ 11943350 w 12192000"/>
              <a:gd name="connsiteY931" fmla="*/ 2118992 h 8318500"/>
              <a:gd name="connsiteX932" fmla="*/ 11948050 w 12192000"/>
              <a:gd name="connsiteY932" fmla="*/ 2150370 h 8318500"/>
              <a:gd name="connsiteX933" fmla="*/ 11899878 w 12192000"/>
              <a:gd name="connsiteY933" fmla="*/ 2207632 h 8318500"/>
              <a:gd name="connsiteX934" fmla="*/ 11872856 w 12192000"/>
              <a:gd name="connsiteY934" fmla="*/ 2288429 h 8318500"/>
              <a:gd name="connsiteX935" fmla="*/ 11835258 w 12192000"/>
              <a:gd name="connsiteY935" fmla="*/ 2351184 h 8318500"/>
              <a:gd name="connsiteX936" fmla="*/ 11797661 w 12192000"/>
              <a:gd name="connsiteY936" fmla="*/ 2413937 h 8318500"/>
              <a:gd name="connsiteX937" fmla="*/ 11803536 w 12192000"/>
              <a:gd name="connsiteY937" fmla="*/ 2424135 h 8318500"/>
              <a:gd name="connsiteX938" fmla="*/ 11802361 w 12192000"/>
              <a:gd name="connsiteY938" fmla="*/ 2439038 h 8318500"/>
              <a:gd name="connsiteX939" fmla="*/ 11790612 w 12192000"/>
              <a:gd name="connsiteY939" fmla="*/ 2452374 h 8318500"/>
              <a:gd name="connsiteX940" fmla="*/ 11792962 w 12192000"/>
              <a:gd name="connsiteY940" fmla="*/ 2470416 h 8318500"/>
              <a:gd name="connsiteX941" fmla="*/ 11783562 w 12192000"/>
              <a:gd name="connsiteY941" fmla="*/ 2514344 h 8318500"/>
              <a:gd name="connsiteX942" fmla="*/ 11722466 w 12192000"/>
              <a:gd name="connsiteY942" fmla="*/ 2577099 h 8318500"/>
              <a:gd name="connsiteX943" fmla="*/ 11708368 w 12192000"/>
              <a:gd name="connsiteY943" fmla="*/ 2589650 h 8318500"/>
              <a:gd name="connsiteX944" fmla="*/ 11708955 w 12192000"/>
              <a:gd name="connsiteY944" fmla="*/ 2573961 h 8318500"/>
              <a:gd name="connsiteX945" fmla="*/ 11713068 w 12192000"/>
              <a:gd name="connsiteY945" fmla="*/ 2558272 h 8318500"/>
              <a:gd name="connsiteX946" fmla="*/ 11723642 w 12192000"/>
              <a:gd name="connsiteY946" fmla="*/ 2533954 h 8318500"/>
              <a:gd name="connsiteX947" fmla="*/ 11713068 w 12192000"/>
              <a:gd name="connsiteY947" fmla="*/ 2495517 h 8318500"/>
              <a:gd name="connsiteX948" fmla="*/ 11653734 w 12192000"/>
              <a:gd name="connsiteY948" fmla="*/ 2471986 h 8318500"/>
              <a:gd name="connsiteX949" fmla="*/ 11590876 w 12192000"/>
              <a:gd name="connsiteY949" fmla="*/ 2476692 h 8318500"/>
              <a:gd name="connsiteX950" fmla="*/ 11603801 w 12192000"/>
              <a:gd name="connsiteY950" fmla="*/ 2450021 h 8318500"/>
              <a:gd name="connsiteX951" fmla="*/ 11595576 w 12192000"/>
              <a:gd name="connsiteY951" fmla="*/ 2413937 h 8318500"/>
              <a:gd name="connsiteX952" fmla="*/ 11614374 w 12192000"/>
              <a:gd name="connsiteY952" fmla="*/ 2370009 h 8318500"/>
              <a:gd name="connsiteX953" fmla="*/ 11623187 w 12192000"/>
              <a:gd name="connsiteY953" fmla="*/ 2338631 h 8318500"/>
              <a:gd name="connsiteX954" fmla="*/ 11642573 w 12192000"/>
              <a:gd name="connsiteY954" fmla="*/ 2307254 h 8318500"/>
              <a:gd name="connsiteX955" fmla="*/ 11633173 w 12192000"/>
              <a:gd name="connsiteY955" fmla="*/ 2293920 h 8318500"/>
              <a:gd name="connsiteX956" fmla="*/ 11637873 w 12192000"/>
              <a:gd name="connsiteY956" fmla="*/ 2275878 h 8318500"/>
              <a:gd name="connsiteX957" fmla="*/ 11649622 w 12192000"/>
              <a:gd name="connsiteY957" fmla="*/ 2260189 h 8318500"/>
              <a:gd name="connsiteX958" fmla="*/ 11647272 w 12192000"/>
              <a:gd name="connsiteY958" fmla="*/ 2244501 h 8318500"/>
              <a:gd name="connsiteX959" fmla="*/ 11675470 w 12192000"/>
              <a:gd name="connsiteY959" fmla="*/ 2133896 h 8318500"/>
              <a:gd name="connsiteX960" fmla="*/ 11703668 w 12192000"/>
              <a:gd name="connsiteY960" fmla="*/ 2018584 h 8318500"/>
              <a:gd name="connsiteX961" fmla="*/ 11728929 w 12192000"/>
              <a:gd name="connsiteY961" fmla="*/ 1966813 h 8318500"/>
              <a:gd name="connsiteX962" fmla="*/ 11722466 w 12192000"/>
              <a:gd name="connsiteY962" fmla="*/ 1905626 h 8318500"/>
              <a:gd name="connsiteX963" fmla="*/ 11712480 w 12192000"/>
              <a:gd name="connsiteY963" fmla="*/ 1897782 h 8318500"/>
              <a:gd name="connsiteX964" fmla="*/ 11698968 w 12192000"/>
              <a:gd name="connsiteY964" fmla="*/ 1899351 h 8318500"/>
              <a:gd name="connsiteX965" fmla="*/ 11671358 w 12192000"/>
              <a:gd name="connsiteY965" fmla="*/ 1995836 h 8318500"/>
              <a:gd name="connsiteX966" fmla="*/ 11647272 w 12192000"/>
              <a:gd name="connsiteY966" fmla="*/ 2087615 h 8318500"/>
              <a:gd name="connsiteX967" fmla="*/ 11610850 w 12192000"/>
              <a:gd name="connsiteY967" fmla="*/ 2126052 h 8318500"/>
              <a:gd name="connsiteX968" fmla="*/ 11623774 w 12192000"/>
              <a:gd name="connsiteY968" fmla="*/ 2169195 h 8318500"/>
              <a:gd name="connsiteX969" fmla="*/ 11593226 w 12192000"/>
              <a:gd name="connsiteY969" fmla="*/ 2217046 h 8318500"/>
              <a:gd name="connsiteX970" fmla="*/ 11562679 w 12192000"/>
              <a:gd name="connsiteY970" fmla="*/ 2269602 h 8318500"/>
              <a:gd name="connsiteX971" fmla="*/ 11548580 w 12192000"/>
              <a:gd name="connsiteY971" fmla="*/ 2219399 h 8318500"/>
              <a:gd name="connsiteX972" fmla="*/ 11583827 w 12192000"/>
              <a:gd name="connsiteY972" fmla="*/ 2148800 h 8318500"/>
              <a:gd name="connsiteX973" fmla="*/ 11604976 w 12192000"/>
              <a:gd name="connsiteY973" fmla="*/ 2068788 h 8318500"/>
              <a:gd name="connsiteX974" fmla="*/ 11624950 w 12192000"/>
              <a:gd name="connsiteY974" fmla="*/ 2018584 h 8318500"/>
              <a:gd name="connsiteX975" fmla="*/ 11609676 w 12192000"/>
              <a:gd name="connsiteY975" fmla="*/ 1968381 h 8318500"/>
              <a:gd name="connsiteX976" fmla="*/ 11647272 w 12192000"/>
              <a:gd name="connsiteY976" fmla="*/ 1849147 h 8318500"/>
              <a:gd name="connsiteX977" fmla="*/ 11657259 w 12192000"/>
              <a:gd name="connsiteY977" fmla="*/ 1773058 h 8318500"/>
              <a:gd name="connsiteX978" fmla="*/ 11684870 w 12192000"/>
              <a:gd name="connsiteY978" fmla="*/ 1692262 h 8318500"/>
              <a:gd name="connsiteX979" fmla="*/ 11688982 w 12192000"/>
              <a:gd name="connsiteY979" fmla="*/ 1656963 h 8318500"/>
              <a:gd name="connsiteX980" fmla="*/ 11689569 w 12192000"/>
              <a:gd name="connsiteY980" fmla="*/ 1616956 h 8318500"/>
              <a:gd name="connsiteX981" fmla="*/ 11707193 w 12192000"/>
              <a:gd name="connsiteY981" fmla="*/ 1590286 h 8318500"/>
              <a:gd name="connsiteX982" fmla="*/ 11689569 w 12192000"/>
              <a:gd name="connsiteY982" fmla="*/ 1554202 h 8318500"/>
              <a:gd name="connsiteX983" fmla="*/ 11628474 w 12192000"/>
              <a:gd name="connsiteY983" fmla="*/ 1623232 h 8318500"/>
              <a:gd name="connsiteX984" fmla="*/ 11627800 w 12192000"/>
              <a:gd name="connsiteY984" fmla="*/ 1634329 h 8318500"/>
              <a:gd name="connsiteX985" fmla="*/ 11606582 w 12192000"/>
              <a:gd name="connsiteY985" fmla="*/ 1600330 h 8318500"/>
              <a:gd name="connsiteX986" fmla="*/ 11583084 w 12192000"/>
              <a:gd name="connsiteY986" fmla="*/ 1606606 h 8318500"/>
              <a:gd name="connsiteX987" fmla="*/ 11592482 w 12192000"/>
              <a:gd name="connsiteY987" fmla="*/ 1537577 h 8318500"/>
              <a:gd name="connsiteX988" fmla="*/ 11577738 w 12192000"/>
              <a:gd name="connsiteY988" fmla="*/ 1530193 h 8318500"/>
              <a:gd name="connsiteX989" fmla="*/ 11580302 w 12192000"/>
              <a:gd name="connsiteY989" fmla="*/ 1523610 h 8318500"/>
              <a:gd name="connsiteX990" fmla="*/ 11604976 w 12192000"/>
              <a:gd name="connsiteY990" fmla="*/ 1422418 h 8318500"/>
              <a:gd name="connsiteX991" fmla="*/ 11586177 w 12192000"/>
              <a:gd name="connsiteY991" fmla="*/ 1421633 h 8318500"/>
              <a:gd name="connsiteX992" fmla="*/ 11578068 w 12192000"/>
              <a:gd name="connsiteY992" fmla="*/ 1427387 h 8318500"/>
              <a:gd name="connsiteX993" fmla="*/ 11578384 w 12192000"/>
              <a:gd name="connsiteY993" fmla="*/ 1412067 h 8318500"/>
              <a:gd name="connsiteX994" fmla="*/ 11583084 w 12192000"/>
              <a:gd name="connsiteY994" fmla="*/ 1390889 h 8318500"/>
              <a:gd name="connsiteX995" fmla="*/ 11587784 w 12192000"/>
              <a:gd name="connsiteY995" fmla="*/ 1374415 h 8318500"/>
              <a:gd name="connsiteX996" fmla="*/ 11578384 w 12192000"/>
              <a:gd name="connsiteY996" fmla="*/ 1379123 h 8318500"/>
              <a:gd name="connsiteX997" fmla="*/ 11568986 w 12192000"/>
              <a:gd name="connsiteY997" fmla="*/ 1393242 h 8318500"/>
              <a:gd name="connsiteX998" fmla="*/ 11550186 w 12192000"/>
              <a:gd name="connsiteY998" fmla="*/ 1443444 h 8318500"/>
              <a:gd name="connsiteX999" fmla="*/ 11536088 w 12192000"/>
              <a:gd name="connsiteY999" fmla="*/ 1462271 h 8318500"/>
              <a:gd name="connsiteX1000" fmla="*/ 11536088 w 12192000"/>
              <a:gd name="connsiteY1000" fmla="*/ 1405792 h 8318500"/>
              <a:gd name="connsiteX1001" fmla="*/ 11559585 w 12192000"/>
              <a:gd name="connsiteY1001" fmla="*/ 1361864 h 8318500"/>
              <a:gd name="connsiteX1002" fmla="*/ 11572510 w 12192000"/>
              <a:gd name="connsiteY1002" fmla="*/ 1346176 h 8318500"/>
              <a:gd name="connsiteX1003" fmla="*/ 11578384 w 12192000"/>
              <a:gd name="connsiteY1003" fmla="*/ 1311662 h 8318500"/>
              <a:gd name="connsiteX1004" fmla="*/ 11605994 w 12192000"/>
              <a:gd name="connsiteY1004" fmla="*/ 1270871 h 8318500"/>
              <a:gd name="connsiteX1005" fmla="*/ 11615981 w 12192000"/>
              <a:gd name="connsiteY1005" fmla="*/ 1230080 h 8318500"/>
              <a:gd name="connsiteX1006" fmla="*/ 11596595 w 12192000"/>
              <a:gd name="connsiteY1006" fmla="*/ 1226943 h 8318500"/>
              <a:gd name="connsiteX1007" fmla="*/ 11573684 w 12192000"/>
              <a:gd name="connsiteY1007" fmla="*/ 1223805 h 8318500"/>
              <a:gd name="connsiteX1008" fmla="*/ 11588958 w 12192000"/>
              <a:gd name="connsiteY1008" fmla="*/ 1191643 h 8318500"/>
              <a:gd name="connsiteX1009" fmla="*/ 11597183 w 12192000"/>
              <a:gd name="connsiteY1009" fmla="*/ 1154774 h 8318500"/>
              <a:gd name="connsiteX1010" fmla="*/ 11583084 w 12192000"/>
              <a:gd name="connsiteY1010" fmla="*/ 1135949 h 8318500"/>
              <a:gd name="connsiteX1011" fmla="*/ 11564286 w 12192000"/>
              <a:gd name="connsiteY1011" fmla="*/ 1117122 h 8318500"/>
              <a:gd name="connsiteX1012" fmla="*/ 11574272 w 12192000"/>
              <a:gd name="connsiteY1012" fmla="*/ 1088883 h 8318500"/>
              <a:gd name="connsiteX1013" fmla="*/ 11587784 w 12192000"/>
              <a:gd name="connsiteY1013" fmla="*/ 1060644 h 8318500"/>
              <a:gd name="connsiteX1014" fmla="*/ 11540787 w 12192000"/>
              <a:gd name="connsiteY1014" fmla="*/ 1048093 h 8318500"/>
              <a:gd name="connsiteX1015" fmla="*/ 11517288 w 12192000"/>
              <a:gd name="connsiteY1015" fmla="*/ 1104572 h 8318500"/>
              <a:gd name="connsiteX1016" fmla="*/ 11554886 w 12192000"/>
              <a:gd name="connsiteY1016" fmla="*/ 1135949 h 8318500"/>
              <a:gd name="connsiteX1017" fmla="*/ 11549598 w 12192000"/>
              <a:gd name="connsiteY1017" fmla="*/ 1175171 h 8318500"/>
              <a:gd name="connsiteX1018" fmla="*/ 11540787 w 12192000"/>
              <a:gd name="connsiteY1018" fmla="*/ 1204979 h 8318500"/>
              <a:gd name="connsiteX1019" fmla="*/ 11534912 w 12192000"/>
              <a:gd name="connsiteY1019" fmla="*/ 1230080 h 8318500"/>
              <a:gd name="connsiteX1020" fmla="*/ 11521988 w 12192000"/>
              <a:gd name="connsiteY1020" fmla="*/ 1255183 h 8318500"/>
              <a:gd name="connsiteX1021" fmla="*/ 11507302 w 12192000"/>
              <a:gd name="connsiteY1021" fmla="*/ 1239494 h 8318500"/>
              <a:gd name="connsiteX1022" fmla="*/ 11489091 w 12192000"/>
              <a:gd name="connsiteY1022" fmla="*/ 1242632 h 8318500"/>
              <a:gd name="connsiteX1023" fmla="*/ 11474992 w 12192000"/>
              <a:gd name="connsiteY1023" fmla="*/ 1255183 h 8318500"/>
              <a:gd name="connsiteX1024" fmla="*/ 11507889 w 12192000"/>
              <a:gd name="connsiteY1024" fmla="*/ 1274008 h 8318500"/>
              <a:gd name="connsiteX1025" fmla="*/ 11474992 w 12192000"/>
              <a:gd name="connsiteY1025" fmla="*/ 1286559 h 8318500"/>
              <a:gd name="connsiteX1026" fmla="*/ 11437982 w 12192000"/>
              <a:gd name="connsiteY1026" fmla="*/ 1339901 h 8318500"/>
              <a:gd name="connsiteX1027" fmla="*/ 11404498 w 12192000"/>
              <a:gd name="connsiteY1027" fmla="*/ 1393242 h 8318500"/>
              <a:gd name="connsiteX1028" fmla="*/ 11399798 w 12192000"/>
              <a:gd name="connsiteY1028" fmla="*/ 1374415 h 8318500"/>
              <a:gd name="connsiteX1029" fmla="*/ 11416834 w 12192000"/>
              <a:gd name="connsiteY1029" fmla="*/ 1321074 h 8318500"/>
              <a:gd name="connsiteX1030" fmla="*/ 11437395 w 12192000"/>
              <a:gd name="connsiteY1030" fmla="*/ 1267734 h 8318500"/>
              <a:gd name="connsiteX1031" fmla="*/ 11474992 w 12192000"/>
              <a:gd name="connsiteY1031" fmla="*/ 1223805 h 8318500"/>
              <a:gd name="connsiteX1032" fmla="*/ 11500252 w 12192000"/>
              <a:gd name="connsiteY1032" fmla="*/ 1095159 h 8318500"/>
              <a:gd name="connsiteX1033" fmla="*/ 11550186 w 12192000"/>
              <a:gd name="connsiteY1033" fmla="*/ 966513 h 8318500"/>
              <a:gd name="connsiteX1034" fmla="*/ 11529626 w 12192000"/>
              <a:gd name="connsiteY1034" fmla="*/ 921800 h 8318500"/>
              <a:gd name="connsiteX1035" fmla="*/ 11526688 w 12192000"/>
              <a:gd name="connsiteY1035" fmla="*/ 872380 h 8318500"/>
              <a:gd name="connsiteX1036" fmla="*/ 11537850 w 12192000"/>
              <a:gd name="connsiteY1036" fmla="*/ 858261 h 8318500"/>
              <a:gd name="connsiteX1037" fmla="*/ 11531388 w 12192000"/>
              <a:gd name="connsiteY1037" fmla="*/ 834728 h 8318500"/>
              <a:gd name="connsiteX1038" fmla="*/ 11568398 w 12192000"/>
              <a:gd name="connsiteY1038" fmla="*/ 741381 h 8318500"/>
              <a:gd name="connsiteX1039" fmla="*/ 11587784 w 12192000"/>
              <a:gd name="connsiteY1039" fmla="*/ 652740 h 8318500"/>
              <a:gd name="connsiteX1040" fmla="*/ 11596595 w 12192000"/>
              <a:gd name="connsiteY1040" fmla="*/ 579789 h 8318500"/>
              <a:gd name="connsiteX1041" fmla="*/ 11630080 w 12192000"/>
              <a:gd name="connsiteY1041" fmla="*/ 520957 h 8318500"/>
              <a:gd name="connsiteX1042" fmla="*/ 11643592 w 12192000"/>
              <a:gd name="connsiteY1042" fmla="*/ 480950 h 8318500"/>
              <a:gd name="connsiteX1043" fmla="*/ 11625380 w 12192000"/>
              <a:gd name="connsiteY1043" fmla="*/ 445651 h 8318500"/>
              <a:gd name="connsiteX1044" fmla="*/ 11597183 w 12192000"/>
              <a:gd name="connsiteY1044" fmla="*/ 458202 h 8318500"/>
              <a:gd name="connsiteX1045" fmla="*/ 11580734 w 12192000"/>
              <a:gd name="connsiteY1045" fmla="*/ 480950 h 8318500"/>
              <a:gd name="connsiteX1046" fmla="*/ 11578384 w 12192000"/>
              <a:gd name="connsiteY1046" fmla="*/ 508406 h 8318500"/>
              <a:gd name="connsiteX1047" fmla="*/ 11583084 w 12192000"/>
              <a:gd name="connsiteY1047" fmla="*/ 539782 h 8318500"/>
              <a:gd name="connsiteX1048" fmla="*/ 11534912 w 12192000"/>
              <a:gd name="connsiteY1048" fmla="*/ 597046 h 8318500"/>
              <a:gd name="connsiteX1049" fmla="*/ 11507889 w 12192000"/>
              <a:gd name="connsiteY1049" fmla="*/ 677842 h 8318500"/>
              <a:gd name="connsiteX1050" fmla="*/ 11470292 w 12192000"/>
              <a:gd name="connsiteY1050" fmla="*/ 740596 h 8318500"/>
              <a:gd name="connsiteX1051" fmla="*/ 11432695 w 12192000"/>
              <a:gd name="connsiteY1051" fmla="*/ 803351 h 8318500"/>
              <a:gd name="connsiteX1052" fmla="*/ 11438570 w 12192000"/>
              <a:gd name="connsiteY1052" fmla="*/ 813548 h 8318500"/>
              <a:gd name="connsiteX1053" fmla="*/ 11437395 w 12192000"/>
              <a:gd name="connsiteY1053" fmla="*/ 828452 h 8318500"/>
              <a:gd name="connsiteX1054" fmla="*/ 11425646 w 12192000"/>
              <a:gd name="connsiteY1054" fmla="*/ 841788 h 8318500"/>
              <a:gd name="connsiteX1055" fmla="*/ 11427996 w 12192000"/>
              <a:gd name="connsiteY1055" fmla="*/ 859830 h 8318500"/>
              <a:gd name="connsiteX1056" fmla="*/ 11418596 w 12192000"/>
              <a:gd name="connsiteY1056" fmla="*/ 903758 h 8318500"/>
              <a:gd name="connsiteX1057" fmla="*/ 11357500 w 12192000"/>
              <a:gd name="connsiteY1057" fmla="*/ 966513 h 8318500"/>
              <a:gd name="connsiteX1058" fmla="*/ 11343402 w 12192000"/>
              <a:gd name="connsiteY1058" fmla="*/ 979063 h 8318500"/>
              <a:gd name="connsiteX1059" fmla="*/ 11343989 w 12192000"/>
              <a:gd name="connsiteY1059" fmla="*/ 963375 h 8318500"/>
              <a:gd name="connsiteX1060" fmla="*/ 11348102 w 12192000"/>
              <a:gd name="connsiteY1060" fmla="*/ 947686 h 8318500"/>
              <a:gd name="connsiteX1061" fmla="*/ 11358676 w 12192000"/>
              <a:gd name="connsiteY1061" fmla="*/ 923369 h 8318500"/>
              <a:gd name="connsiteX1062" fmla="*/ 11348102 w 12192000"/>
              <a:gd name="connsiteY1062" fmla="*/ 884931 h 8318500"/>
              <a:gd name="connsiteX1063" fmla="*/ 11288768 w 12192000"/>
              <a:gd name="connsiteY1063" fmla="*/ 861398 h 8318500"/>
              <a:gd name="connsiteX1064" fmla="*/ 11225910 w 12192000"/>
              <a:gd name="connsiteY1064" fmla="*/ 866104 h 8318500"/>
              <a:gd name="connsiteX1065" fmla="*/ 11238835 w 12192000"/>
              <a:gd name="connsiteY1065" fmla="*/ 839435 h 8318500"/>
              <a:gd name="connsiteX1066" fmla="*/ 11230610 w 12192000"/>
              <a:gd name="connsiteY1066" fmla="*/ 803351 h 8318500"/>
              <a:gd name="connsiteX1067" fmla="*/ 11249408 w 12192000"/>
              <a:gd name="connsiteY1067" fmla="*/ 759423 h 8318500"/>
              <a:gd name="connsiteX1068" fmla="*/ 11258221 w 12192000"/>
              <a:gd name="connsiteY1068" fmla="*/ 728045 h 8318500"/>
              <a:gd name="connsiteX1069" fmla="*/ 11277607 w 12192000"/>
              <a:gd name="connsiteY1069" fmla="*/ 696669 h 8318500"/>
              <a:gd name="connsiteX1070" fmla="*/ 11268208 w 12192000"/>
              <a:gd name="connsiteY1070" fmla="*/ 683334 h 8318500"/>
              <a:gd name="connsiteX1071" fmla="*/ 11272907 w 12192000"/>
              <a:gd name="connsiteY1071" fmla="*/ 665292 h 8318500"/>
              <a:gd name="connsiteX1072" fmla="*/ 11284656 w 12192000"/>
              <a:gd name="connsiteY1072" fmla="*/ 649603 h 8318500"/>
              <a:gd name="connsiteX1073" fmla="*/ 11282306 w 12192000"/>
              <a:gd name="connsiteY1073" fmla="*/ 633914 h 8318500"/>
              <a:gd name="connsiteX1074" fmla="*/ 11310505 w 12192000"/>
              <a:gd name="connsiteY1074" fmla="*/ 523310 h 8318500"/>
              <a:gd name="connsiteX1075" fmla="*/ 11338702 w 12192000"/>
              <a:gd name="connsiteY1075" fmla="*/ 407998 h 8318500"/>
              <a:gd name="connsiteX1076" fmla="*/ 11363963 w 12192000"/>
              <a:gd name="connsiteY1076" fmla="*/ 356227 h 8318500"/>
              <a:gd name="connsiteX1077" fmla="*/ 11357500 w 12192000"/>
              <a:gd name="connsiteY1077" fmla="*/ 295040 h 8318500"/>
              <a:gd name="connsiteX1078" fmla="*/ 11347514 w 12192000"/>
              <a:gd name="connsiteY1078" fmla="*/ 287196 h 8318500"/>
              <a:gd name="connsiteX1079" fmla="*/ 11334002 w 12192000"/>
              <a:gd name="connsiteY1079" fmla="*/ 288765 h 8318500"/>
              <a:gd name="connsiteX1080" fmla="*/ 11306392 w 12192000"/>
              <a:gd name="connsiteY1080" fmla="*/ 385251 h 8318500"/>
              <a:gd name="connsiteX1081" fmla="*/ 11282306 w 12192000"/>
              <a:gd name="connsiteY1081" fmla="*/ 477029 h 8318500"/>
              <a:gd name="connsiteX1082" fmla="*/ 11245884 w 12192000"/>
              <a:gd name="connsiteY1082" fmla="*/ 515465 h 8318500"/>
              <a:gd name="connsiteX1083" fmla="*/ 11258808 w 12192000"/>
              <a:gd name="connsiteY1083" fmla="*/ 558609 h 8318500"/>
              <a:gd name="connsiteX1084" fmla="*/ 11228260 w 12192000"/>
              <a:gd name="connsiteY1084" fmla="*/ 606458 h 8318500"/>
              <a:gd name="connsiteX1085" fmla="*/ 11197712 w 12192000"/>
              <a:gd name="connsiteY1085" fmla="*/ 659016 h 8318500"/>
              <a:gd name="connsiteX1086" fmla="*/ 11183614 w 12192000"/>
              <a:gd name="connsiteY1086" fmla="*/ 608813 h 8318500"/>
              <a:gd name="connsiteX1087" fmla="*/ 11218861 w 12192000"/>
              <a:gd name="connsiteY1087" fmla="*/ 538214 h 8318500"/>
              <a:gd name="connsiteX1088" fmla="*/ 11240010 w 12192000"/>
              <a:gd name="connsiteY1088" fmla="*/ 458202 h 8318500"/>
              <a:gd name="connsiteX1089" fmla="*/ 11259984 w 12192000"/>
              <a:gd name="connsiteY1089" fmla="*/ 407998 h 8318500"/>
              <a:gd name="connsiteX1090" fmla="*/ 11244710 w 12192000"/>
              <a:gd name="connsiteY1090" fmla="*/ 357795 h 8318500"/>
              <a:gd name="connsiteX1091" fmla="*/ 11282306 w 12192000"/>
              <a:gd name="connsiteY1091" fmla="*/ 238561 h 8318500"/>
              <a:gd name="connsiteX1092" fmla="*/ 11292293 w 12192000"/>
              <a:gd name="connsiteY1092" fmla="*/ 162472 h 8318500"/>
              <a:gd name="connsiteX1093" fmla="*/ 11319904 w 12192000"/>
              <a:gd name="connsiteY1093" fmla="*/ 81675 h 8318500"/>
              <a:gd name="connsiteX1094" fmla="*/ 11324016 w 12192000"/>
              <a:gd name="connsiteY1094" fmla="*/ 46377 h 8318500"/>
              <a:gd name="connsiteX1095" fmla="*/ 11324603 w 12192000"/>
              <a:gd name="connsiteY1095" fmla="*/ 6371 h 8318500"/>
              <a:gd name="connsiteX1096" fmla="*/ 11179031 w 12192000"/>
              <a:gd name="connsiteY1096" fmla="*/ 0 h 8318500"/>
              <a:gd name="connsiteX1097" fmla="*/ 11274700 w 12192000"/>
              <a:gd name="connsiteY1097" fmla="*/ 0 h 8318500"/>
              <a:gd name="connsiteX1098" fmla="*/ 11263508 w 12192000"/>
              <a:gd name="connsiteY1098" fmla="*/ 12646 h 8318500"/>
              <a:gd name="connsiteX1099" fmla="*/ 11249408 w 12192000"/>
              <a:gd name="connsiteY1099" fmla="*/ 65987 h 8318500"/>
              <a:gd name="connsiteX1100" fmla="*/ 11235310 w 12192000"/>
              <a:gd name="connsiteY1100" fmla="*/ 119329 h 8318500"/>
              <a:gd name="connsiteX1101" fmla="*/ 11216511 w 12192000"/>
              <a:gd name="connsiteY1101" fmla="*/ 169532 h 8318500"/>
              <a:gd name="connsiteX1102" fmla="*/ 11218861 w 12192000"/>
              <a:gd name="connsiteY1102" fmla="*/ 191496 h 8318500"/>
              <a:gd name="connsiteX1103" fmla="*/ 11207112 w 12192000"/>
              <a:gd name="connsiteY1103" fmla="*/ 213460 h 8318500"/>
              <a:gd name="connsiteX1104" fmla="*/ 11178914 w 12192000"/>
              <a:gd name="connsiteY1104" fmla="*/ 244837 h 8318500"/>
              <a:gd name="connsiteX1105" fmla="*/ 11141316 w 12192000"/>
              <a:gd name="connsiteY1105" fmla="*/ 357795 h 8318500"/>
              <a:gd name="connsiteX1106" fmla="*/ 11128981 w 12192000"/>
              <a:gd name="connsiteY1106" fmla="*/ 388387 h 8318500"/>
              <a:gd name="connsiteX1107" fmla="*/ 11113119 w 12192000"/>
              <a:gd name="connsiteY1107" fmla="*/ 414274 h 8318500"/>
              <a:gd name="connsiteX1108" fmla="*/ 11117818 w 12192000"/>
              <a:gd name="connsiteY1108" fmla="*/ 433100 h 8318500"/>
              <a:gd name="connsiteX1109" fmla="*/ 11108419 w 12192000"/>
              <a:gd name="connsiteY1109" fmla="*/ 451926 h 8318500"/>
              <a:gd name="connsiteX1110" fmla="*/ 11080222 w 12192000"/>
              <a:gd name="connsiteY1110" fmla="*/ 489579 h 8318500"/>
              <a:gd name="connsiteX1111" fmla="*/ 11084334 w 12192000"/>
              <a:gd name="connsiteY1111" fmla="*/ 457417 h 8318500"/>
              <a:gd name="connsiteX1112" fmla="*/ 11099020 w 12192000"/>
              <a:gd name="connsiteY1112" fmla="*/ 420550 h 8318500"/>
              <a:gd name="connsiteX1113" fmla="*/ 11093145 w 12192000"/>
              <a:gd name="connsiteY1113" fmla="*/ 412705 h 8318500"/>
              <a:gd name="connsiteX1114" fmla="*/ 11094321 w 12192000"/>
              <a:gd name="connsiteY1114" fmla="*/ 395447 h 8318500"/>
              <a:gd name="connsiteX1115" fmla="*/ 11110182 w 12192000"/>
              <a:gd name="connsiteY1115" fmla="*/ 382113 h 8318500"/>
              <a:gd name="connsiteX1116" fmla="*/ 11108419 w 12192000"/>
              <a:gd name="connsiteY1116" fmla="*/ 364071 h 8318500"/>
              <a:gd name="connsiteX1117" fmla="*/ 11147192 w 12192000"/>
              <a:gd name="connsiteY1117" fmla="*/ 216598 h 8318500"/>
              <a:gd name="connsiteX1118" fmla="*/ 11178914 w 12192000"/>
              <a:gd name="connsiteY1118" fmla="*/ 69125 h 8318500"/>
              <a:gd name="connsiteX1119" fmla="*/ 11185376 w 12192000"/>
              <a:gd name="connsiteY1119" fmla="*/ 44023 h 8318500"/>
              <a:gd name="connsiteX1120" fmla="*/ 11174214 w 12192000"/>
              <a:gd name="connsiteY1120" fmla="*/ 18922 h 8318500"/>
              <a:gd name="connsiteX1121" fmla="*/ 11169515 w 12192000"/>
              <a:gd name="connsiteY1121" fmla="*/ 18922 h 8318500"/>
              <a:gd name="connsiteX1122" fmla="*/ 10478182 w 12192000"/>
              <a:gd name="connsiteY1122" fmla="*/ 0 h 8318500"/>
              <a:gd name="connsiteX1123" fmla="*/ 11122341 w 12192000"/>
              <a:gd name="connsiteY1123" fmla="*/ 0 h 8318500"/>
              <a:gd name="connsiteX1124" fmla="*/ 11113119 w 12192000"/>
              <a:gd name="connsiteY1124" fmla="*/ 18922 h 8318500"/>
              <a:gd name="connsiteX1125" fmla="*/ 10939232 w 12192000"/>
              <a:gd name="connsiteY1125" fmla="*/ 426824 h 8318500"/>
              <a:gd name="connsiteX1126" fmla="*/ 10919258 w 12192000"/>
              <a:gd name="connsiteY1126" fmla="*/ 450357 h 8318500"/>
              <a:gd name="connsiteX1127" fmla="*/ 10920434 w 12192000"/>
              <a:gd name="connsiteY1127" fmla="*/ 483303 h 8318500"/>
              <a:gd name="connsiteX1128" fmla="*/ 10892235 w 12192000"/>
              <a:gd name="connsiteY1128" fmla="*/ 546058 h 8318500"/>
              <a:gd name="connsiteX1129" fmla="*/ 10855226 w 12192000"/>
              <a:gd name="connsiteY1129" fmla="*/ 636267 h 8318500"/>
              <a:gd name="connsiteX1130" fmla="*/ 10835840 w 12192000"/>
              <a:gd name="connsiteY1130" fmla="*/ 721771 h 8318500"/>
              <a:gd name="connsiteX1131" fmla="*/ 10784143 w 12192000"/>
              <a:gd name="connsiteY1131" fmla="*/ 828452 h 8318500"/>
              <a:gd name="connsiteX1132" fmla="*/ 10788844 w 12192000"/>
              <a:gd name="connsiteY1132" fmla="*/ 872380 h 8318500"/>
              <a:gd name="connsiteX1133" fmla="*/ 10728923 w 12192000"/>
              <a:gd name="connsiteY1133" fmla="*/ 992399 h 8318500"/>
              <a:gd name="connsiteX1134" fmla="*/ 10703772 w 12192000"/>
              <a:gd name="connsiteY1134" fmla="*/ 1051729 h 8318500"/>
              <a:gd name="connsiteX1135" fmla="*/ 10690156 w 12192000"/>
              <a:gd name="connsiteY1135" fmla="*/ 1048093 h 8318500"/>
              <a:gd name="connsiteX1136" fmla="*/ 10666658 w 12192000"/>
              <a:gd name="connsiteY1136" fmla="*/ 1104572 h 8318500"/>
              <a:gd name="connsiteX1137" fmla="*/ 10677527 w 12192000"/>
              <a:gd name="connsiteY1137" fmla="*/ 1113643 h 8318500"/>
              <a:gd name="connsiteX1138" fmla="*/ 10676052 w 12192000"/>
              <a:gd name="connsiteY1138" fmla="*/ 1117122 h 8318500"/>
              <a:gd name="connsiteX1139" fmla="*/ 10668416 w 12192000"/>
              <a:gd name="connsiteY1139" fmla="*/ 1150068 h 8318500"/>
              <a:gd name="connsiteX1140" fmla="*/ 10657253 w 12192000"/>
              <a:gd name="connsiteY1140" fmla="*/ 1173601 h 8318500"/>
              <a:gd name="connsiteX1141" fmla="*/ 10614956 w 12192000"/>
              <a:gd name="connsiteY1141" fmla="*/ 1274008 h 8318500"/>
              <a:gd name="connsiteX1142" fmla="*/ 10619078 w 12192000"/>
              <a:gd name="connsiteY1142" fmla="*/ 1290518 h 8318500"/>
              <a:gd name="connsiteX1143" fmla="*/ 10602111 w 12192000"/>
              <a:gd name="connsiteY1143" fmla="*/ 1303229 h 8318500"/>
              <a:gd name="connsiteX1144" fmla="*/ 10587351 w 12192000"/>
              <a:gd name="connsiteY1144" fmla="*/ 1339901 h 8318500"/>
              <a:gd name="connsiteX1145" fmla="*/ 10587098 w 12192000"/>
              <a:gd name="connsiteY1145" fmla="*/ 1340570 h 8318500"/>
              <a:gd name="connsiteX1146" fmla="*/ 10583234 w 12192000"/>
              <a:gd name="connsiteY1146" fmla="*/ 1345392 h 8318500"/>
              <a:gd name="connsiteX1147" fmla="*/ 10568428 w 12192000"/>
              <a:gd name="connsiteY1147" fmla="*/ 1380862 h 8318500"/>
              <a:gd name="connsiteX1148" fmla="*/ 10553866 w 12192000"/>
              <a:gd name="connsiteY1148" fmla="*/ 1393242 h 8318500"/>
              <a:gd name="connsiteX1149" fmla="*/ 10549166 w 12192000"/>
              <a:gd name="connsiteY1149" fmla="*/ 1374415 h 8318500"/>
              <a:gd name="connsiteX1150" fmla="*/ 10566204 w 12192000"/>
              <a:gd name="connsiteY1150" fmla="*/ 1321074 h 8318500"/>
              <a:gd name="connsiteX1151" fmla="*/ 10586764 w 12192000"/>
              <a:gd name="connsiteY1151" fmla="*/ 1267734 h 8318500"/>
              <a:gd name="connsiteX1152" fmla="*/ 10624361 w 12192000"/>
              <a:gd name="connsiteY1152" fmla="*/ 1223805 h 8318500"/>
              <a:gd name="connsiteX1153" fmla="*/ 10649622 w 12192000"/>
              <a:gd name="connsiteY1153" fmla="*/ 1095159 h 8318500"/>
              <a:gd name="connsiteX1154" fmla="*/ 10699555 w 12192000"/>
              <a:gd name="connsiteY1154" fmla="*/ 966513 h 8318500"/>
              <a:gd name="connsiteX1155" fmla="*/ 10678994 w 12192000"/>
              <a:gd name="connsiteY1155" fmla="*/ 921800 h 8318500"/>
              <a:gd name="connsiteX1156" fmla="*/ 10676058 w 12192000"/>
              <a:gd name="connsiteY1156" fmla="*/ 872380 h 8318500"/>
              <a:gd name="connsiteX1157" fmla="*/ 10687219 w 12192000"/>
              <a:gd name="connsiteY1157" fmla="*/ 858261 h 8318500"/>
              <a:gd name="connsiteX1158" fmla="*/ 10680757 w 12192000"/>
              <a:gd name="connsiteY1158" fmla="*/ 834728 h 8318500"/>
              <a:gd name="connsiteX1159" fmla="*/ 10717767 w 12192000"/>
              <a:gd name="connsiteY1159" fmla="*/ 741381 h 8318500"/>
              <a:gd name="connsiteX1160" fmla="*/ 10737153 w 12192000"/>
              <a:gd name="connsiteY1160" fmla="*/ 652741 h 8318500"/>
              <a:gd name="connsiteX1161" fmla="*/ 10745964 w 12192000"/>
              <a:gd name="connsiteY1161" fmla="*/ 579789 h 8318500"/>
              <a:gd name="connsiteX1162" fmla="*/ 10779450 w 12192000"/>
              <a:gd name="connsiteY1162" fmla="*/ 520957 h 8318500"/>
              <a:gd name="connsiteX1163" fmla="*/ 10792961 w 12192000"/>
              <a:gd name="connsiteY1163" fmla="*/ 480950 h 8318500"/>
              <a:gd name="connsiteX1164" fmla="*/ 10774750 w 12192000"/>
              <a:gd name="connsiteY1164" fmla="*/ 445651 h 8318500"/>
              <a:gd name="connsiteX1165" fmla="*/ 10746552 w 12192000"/>
              <a:gd name="connsiteY1165" fmla="*/ 458202 h 8318500"/>
              <a:gd name="connsiteX1166" fmla="*/ 10730104 w 12192000"/>
              <a:gd name="connsiteY1166" fmla="*/ 480950 h 8318500"/>
              <a:gd name="connsiteX1167" fmla="*/ 10727753 w 12192000"/>
              <a:gd name="connsiteY1167" fmla="*/ 508406 h 8318500"/>
              <a:gd name="connsiteX1168" fmla="*/ 10732453 w 12192000"/>
              <a:gd name="connsiteY1168" fmla="*/ 539782 h 8318500"/>
              <a:gd name="connsiteX1169" fmla="*/ 10684282 w 12192000"/>
              <a:gd name="connsiteY1169" fmla="*/ 597046 h 8318500"/>
              <a:gd name="connsiteX1170" fmla="*/ 10657258 w 12192000"/>
              <a:gd name="connsiteY1170" fmla="*/ 677842 h 8318500"/>
              <a:gd name="connsiteX1171" fmla="*/ 10619662 w 12192000"/>
              <a:gd name="connsiteY1171" fmla="*/ 740597 h 8318500"/>
              <a:gd name="connsiteX1172" fmla="*/ 10582064 w 12192000"/>
              <a:gd name="connsiteY1172" fmla="*/ 803351 h 8318500"/>
              <a:gd name="connsiteX1173" fmla="*/ 10587939 w 12192000"/>
              <a:gd name="connsiteY1173" fmla="*/ 813548 h 8318500"/>
              <a:gd name="connsiteX1174" fmla="*/ 10586764 w 12192000"/>
              <a:gd name="connsiteY1174" fmla="*/ 828452 h 8318500"/>
              <a:gd name="connsiteX1175" fmla="*/ 10575015 w 12192000"/>
              <a:gd name="connsiteY1175" fmla="*/ 841788 h 8318500"/>
              <a:gd name="connsiteX1176" fmla="*/ 10577365 w 12192000"/>
              <a:gd name="connsiteY1176" fmla="*/ 859830 h 8318500"/>
              <a:gd name="connsiteX1177" fmla="*/ 10567966 w 12192000"/>
              <a:gd name="connsiteY1177" fmla="*/ 903758 h 8318500"/>
              <a:gd name="connsiteX1178" fmla="*/ 10506870 w 12192000"/>
              <a:gd name="connsiteY1178" fmla="*/ 966513 h 8318500"/>
              <a:gd name="connsiteX1179" fmla="*/ 10492770 w 12192000"/>
              <a:gd name="connsiteY1179" fmla="*/ 979063 h 8318500"/>
              <a:gd name="connsiteX1180" fmla="*/ 10493358 w 12192000"/>
              <a:gd name="connsiteY1180" fmla="*/ 963375 h 8318500"/>
              <a:gd name="connsiteX1181" fmla="*/ 10497470 w 12192000"/>
              <a:gd name="connsiteY1181" fmla="*/ 947686 h 8318500"/>
              <a:gd name="connsiteX1182" fmla="*/ 10508045 w 12192000"/>
              <a:gd name="connsiteY1182" fmla="*/ 923369 h 8318500"/>
              <a:gd name="connsiteX1183" fmla="*/ 10497470 w 12192000"/>
              <a:gd name="connsiteY1183" fmla="*/ 884931 h 8318500"/>
              <a:gd name="connsiteX1184" fmla="*/ 10438138 w 12192000"/>
              <a:gd name="connsiteY1184" fmla="*/ 861398 h 8318500"/>
              <a:gd name="connsiteX1185" fmla="*/ 10375280 w 12192000"/>
              <a:gd name="connsiteY1185" fmla="*/ 866106 h 8318500"/>
              <a:gd name="connsiteX1186" fmla="*/ 10388204 w 12192000"/>
              <a:gd name="connsiteY1186" fmla="*/ 839435 h 8318500"/>
              <a:gd name="connsiteX1187" fmla="*/ 10379980 w 12192000"/>
              <a:gd name="connsiteY1187" fmla="*/ 803351 h 8318500"/>
              <a:gd name="connsiteX1188" fmla="*/ 10398778 w 12192000"/>
              <a:gd name="connsiteY1188" fmla="*/ 759423 h 8318500"/>
              <a:gd name="connsiteX1189" fmla="*/ 10407590 w 12192000"/>
              <a:gd name="connsiteY1189" fmla="*/ 728045 h 8318500"/>
              <a:gd name="connsiteX1190" fmla="*/ 10426976 w 12192000"/>
              <a:gd name="connsiteY1190" fmla="*/ 696669 h 8318500"/>
              <a:gd name="connsiteX1191" fmla="*/ 10417577 w 12192000"/>
              <a:gd name="connsiteY1191" fmla="*/ 683334 h 8318500"/>
              <a:gd name="connsiteX1192" fmla="*/ 10422276 w 12192000"/>
              <a:gd name="connsiteY1192" fmla="*/ 665292 h 8318500"/>
              <a:gd name="connsiteX1193" fmla="*/ 10434026 w 12192000"/>
              <a:gd name="connsiteY1193" fmla="*/ 649603 h 8318500"/>
              <a:gd name="connsiteX1194" fmla="*/ 10431676 w 12192000"/>
              <a:gd name="connsiteY1194" fmla="*/ 633914 h 8318500"/>
              <a:gd name="connsiteX1195" fmla="*/ 10459874 w 12192000"/>
              <a:gd name="connsiteY1195" fmla="*/ 523310 h 8318500"/>
              <a:gd name="connsiteX1196" fmla="*/ 10488072 w 12192000"/>
              <a:gd name="connsiteY1196" fmla="*/ 407998 h 8318500"/>
              <a:gd name="connsiteX1197" fmla="*/ 10513332 w 12192000"/>
              <a:gd name="connsiteY1197" fmla="*/ 356227 h 8318500"/>
              <a:gd name="connsiteX1198" fmla="*/ 10506870 w 12192000"/>
              <a:gd name="connsiteY1198" fmla="*/ 295041 h 8318500"/>
              <a:gd name="connsiteX1199" fmla="*/ 10496883 w 12192000"/>
              <a:gd name="connsiteY1199" fmla="*/ 287196 h 8318500"/>
              <a:gd name="connsiteX1200" fmla="*/ 10483371 w 12192000"/>
              <a:gd name="connsiteY1200" fmla="*/ 288765 h 8318500"/>
              <a:gd name="connsiteX1201" fmla="*/ 10455762 w 12192000"/>
              <a:gd name="connsiteY1201" fmla="*/ 385251 h 8318500"/>
              <a:gd name="connsiteX1202" fmla="*/ 10431676 w 12192000"/>
              <a:gd name="connsiteY1202" fmla="*/ 477029 h 8318500"/>
              <a:gd name="connsiteX1203" fmla="*/ 10395253 w 12192000"/>
              <a:gd name="connsiteY1203" fmla="*/ 515465 h 8318500"/>
              <a:gd name="connsiteX1204" fmla="*/ 10408177 w 12192000"/>
              <a:gd name="connsiteY1204" fmla="*/ 558609 h 8318500"/>
              <a:gd name="connsiteX1205" fmla="*/ 10377630 w 12192000"/>
              <a:gd name="connsiteY1205" fmla="*/ 606458 h 8318500"/>
              <a:gd name="connsiteX1206" fmla="*/ 10347082 w 12192000"/>
              <a:gd name="connsiteY1206" fmla="*/ 659016 h 8318500"/>
              <a:gd name="connsiteX1207" fmla="*/ 10332983 w 12192000"/>
              <a:gd name="connsiteY1207" fmla="*/ 608813 h 8318500"/>
              <a:gd name="connsiteX1208" fmla="*/ 10368230 w 12192000"/>
              <a:gd name="connsiteY1208" fmla="*/ 538214 h 8318500"/>
              <a:gd name="connsiteX1209" fmla="*/ 10389379 w 12192000"/>
              <a:gd name="connsiteY1209" fmla="*/ 458202 h 8318500"/>
              <a:gd name="connsiteX1210" fmla="*/ 10409352 w 12192000"/>
              <a:gd name="connsiteY1210" fmla="*/ 407998 h 8318500"/>
              <a:gd name="connsiteX1211" fmla="*/ 10394079 w 12192000"/>
              <a:gd name="connsiteY1211" fmla="*/ 357795 h 8318500"/>
              <a:gd name="connsiteX1212" fmla="*/ 10431676 w 12192000"/>
              <a:gd name="connsiteY1212" fmla="*/ 238561 h 8318500"/>
              <a:gd name="connsiteX1213" fmla="*/ 10441662 w 12192000"/>
              <a:gd name="connsiteY1213" fmla="*/ 162472 h 8318500"/>
              <a:gd name="connsiteX1214" fmla="*/ 10469273 w 12192000"/>
              <a:gd name="connsiteY1214" fmla="*/ 81675 h 8318500"/>
              <a:gd name="connsiteX1215" fmla="*/ 10473386 w 12192000"/>
              <a:gd name="connsiteY1215" fmla="*/ 46377 h 8318500"/>
              <a:gd name="connsiteX1216" fmla="*/ 10473972 w 12192000"/>
              <a:gd name="connsiteY1216" fmla="*/ 6371 h 8318500"/>
              <a:gd name="connsiteX1217" fmla="*/ 10328400 w 12192000"/>
              <a:gd name="connsiteY1217" fmla="*/ 0 h 8318500"/>
              <a:gd name="connsiteX1218" fmla="*/ 10424069 w 12192000"/>
              <a:gd name="connsiteY1218" fmla="*/ 0 h 8318500"/>
              <a:gd name="connsiteX1219" fmla="*/ 10412877 w 12192000"/>
              <a:gd name="connsiteY1219" fmla="*/ 12646 h 8318500"/>
              <a:gd name="connsiteX1220" fmla="*/ 10398778 w 12192000"/>
              <a:gd name="connsiteY1220" fmla="*/ 65987 h 8318500"/>
              <a:gd name="connsiteX1221" fmla="*/ 10384678 w 12192000"/>
              <a:gd name="connsiteY1221" fmla="*/ 119329 h 8318500"/>
              <a:gd name="connsiteX1222" fmla="*/ 10365880 w 12192000"/>
              <a:gd name="connsiteY1222" fmla="*/ 169532 h 8318500"/>
              <a:gd name="connsiteX1223" fmla="*/ 10368230 w 12192000"/>
              <a:gd name="connsiteY1223" fmla="*/ 191496 h 8318500"/>
              <a:gd name="connsiteX1224" fmla="*/ 10356481 w 12192000"/>
              <a:gd name="connsiteY1224" fmla="*/ 213460 h 8318500"/>
              <a:gd name="connsiteX1225" fmla="*/ 10328284 w 12192000"/>
              <a:gd name="connsiteY1225" fmla="*/ 244837 h 8318500"/>
              <a:gd name="connsiteX1226" fmla="*/ 10290686 w 12192000"/>
              <a:gd name="connsiteY1226" fmla="*/ 357795 h 8318500"/>
              <a:gd name="connsiteX1227" fmla="*/ 10278350 w 12192000"/>
              <a:gd name="connsiteY1227" fmla="*/ 388387 h 8318500"/>
              <a:gd name="connsiteX1228" fmla="*/ 10262488 w 12192000"/>
              <a:gd name="connsiteY1228" fmla="*/ 414274 h 8318500"/>
              <a:gd name="connsiteX1229" fmla="*/ 10267188 w 12192000"/>
              <a:gd name="connsiteY1229" fmla="*/ 433100 h 8318500"/>
              <a:gd name="connsiteX1230" fmla="*/ 10257788 w 12192000"/>
              <a:gd name="connsiteY1230" fmla="*/ 451926 h 8318500"/>
              <a:gd name="connsiteX1231" fmla="*/ 10229591 w 12192000"/>
              <a:gd name="connsiteY1231" fmla="*/ 489579 h 8318500"/>
              <a:gd name="connsiteX1232" fmla="*/ 10233703 w 12192000"/>
              <a:gd name="connsiteY1232" fmla="*/ 457417 h 8318500"/>
              <a:gd name="connsiteX1233" fmla="*/ 10248389 w 12192000"/>
              <a:gd name="connsiteY1233" fmla="*/ 420550 h 8318500"/>
              <a:gd name="connsiteX1234" fmla="*/ 10242514 w 12192000"/>
              <a:gd name="connsiteY1234" fmla="*/ 412705 h 8318500"/>
              <a:gd name="connsiteX1235" fmla="*/ 10243690 w 12192000"/>
              <a:gd name="connsiteY1235" fmla="*/ 395447 h 8318500"/>
              <a:gd name="connsiteX1236" fmla="*/ 10259550 w 12192000"/>
              <a:gd name="connsiteY1236" fmla="*/ 382113 h 8318500"/>
              <a:gd name="connsiteX1237" fmla="*/ 10257788 w 12192000"/>
              <a:gd name="connsiteY1237" fmla="*/ 364071 h 8318500"/>
              <a:gd name="connsiteX1238" fmla="*/ 10296560 w 12192000"/>
              <a:gd name="connsiteY1238" fmla="*/ 216598 h 8318500"/>
              <a:gd name="connsiteX1239" fmla="*/ 10328284 w 12192000"/>
              <a:gd name="connsiteY1239" fmla="*/ 69125 h 8318500"/>
              <a:gd name="connsiteX1240" fmla="*/ 10334745 w 12192000"/>
              <a:gd name="connsiteY1240" fmla="*/ 44023 h 8318500"/>
              <a:gd name="connsiteX1241" fmla="*/ 10323584 w 12192000"/>
              <a:gd name="connsiteY1241" fmla="*/ 18922 h 8318500"/>
              <a:gd name="connsiteX1242" fmla="*/ 10318884 w 12192000"/>
              <a:gd name="connsiteY1242" fmla="*/ 18922 h 8318500"/>
              <a:gd name="connsiteX1243" fmla="*/ 9742760 w 12192000"/>
              <a:gd name="connsiteY1243" fmla="*/ 0 h 8318500"/>
              <a:gd name="connsiteX1244" fmla="*/ 10271710 w 12192000"/>
              <a:gd name="connsiteY1244" fmla="*/ 0 h 8318500"/>
              <a:gd name="connsiteX1245" fmla="*/ 10262488 w 12192000"/>
              <a:gd name="connsiteY1245" fmla="*/ 18922 h 8318500"/>
              <a:gd name="connsiteX1246" fmla="*/ 10088601 w 12192000"/>
              <a:gd name="connsiteY1246" fmla="*/ 426824 h 8318500"/>
              <a:gd name="connsiteX1247" fmla="*/ 10068628 w 12192000"/>
              <a:gd name="connsiteY1247" fmla="*/ 450357 h 8318500"/>
              <a:gd name="connsiteX1248" fmla="*/ 10069803 w 12192000"/>
              <a:gd name="connsiteY1248" fmla="*/ 483303 h 8318500"/>
              <a:gd name="connsiteX1249" fmla="*/ 10041604 w 12192000"/>
              <a:gd name="connsiteY1249" fmla="*/ 546058 h 8318500"/>
              <a:gd name="connsiteX1250" fmla="*/ 10004596 w 12192000"/>
              <a:gd name="connsiteY1250" fmla="*/ 636267 h 8318500"/>
              <a:gd name="connsiteX1251" fmla="*/ 9990716 w 12192000"/>
              <a:gd name="connsiteY1251" fmla="*/ 688138 h 8318500"/>
              <a:gd name="connsiteX1252" fmla="*/ 9985922 w 12192000"/>
              <a:gd name="connsiteY1252" fmla="*/ 717419 h 8318500"/>
              <a:gd name="connsiteX1253" fmla="*/ 9970172 w 12192000"/>
              <a:gd name="connsiteY1253" fmla="*/ 701645 h 8318500"/>
              <a:gd name="connsiteX1254" fmla="*/ 9980159 w 12192000"/>
              <a:gd name="connsiteY1254" fmla="*/ 673406 h 8318500"/>
              <a:gd name="connsiteX1255" fmla="*/ 9993670 w 12192000"/>
              <a:gd name="connsiteY1255" fmla="*/ 645166 h 8318500"/>
              <a:gd name="connsiteX1256" fmla="*/ 9946674 w 12192000"/>
              <a:gd name="connsiteY1256" fmla="*/ 632616 h 8318500"/>
              <a:gd name="connsiteX1257" fmla="*/ 9923175 w 12192000"/>
              <a:gd name="connsiteY1257" fmla="*/ 689095 h 8318500"/>
              <a:gd name="connsiteX1258" fmla="*/ 9960773 w 12192000"/>
              <a:gd name="connsiteY1258" fmla="*/ 720472 h 8318500"/>
              <a:gd name="connsiteX1259" fmla="*/ 9955485 w 12192000"/>
              <a:gd name="connsiteY1259" fmla="*/ 759694 h 8318500"/>
              <a:gd name="connsiteX1260" fmla="*/ 9946674 w 12192000"/>
              <a:gd name="connsiteY1260" fmla="*/ 789502 h 8318500"/>
              <a:gd name="connsiteX1261" fmla="*/ 9941336 w 12192000"/>
              <a:gd name="connsiteY1261" fmla="*/ 812307 h 8318500"/>
              <a:gd name="connsiteX1262" fmla="*/ 9933512 w 12192000"/>
              <a:gd name="connsiteY1262" fmla="*/ 828452 h 8318500"/>
              <a:gd name="connsiteX1263" fmla="*/ 9933540 w 12192000"/>
              <a:gd name="connsiteY1263" fmla="*/ 828705 h 8318500"/>
              <a:gd name="connsiteX1264" fmla="*/ 9927876 w 12192000"/>
              <a:gd name="connsiteY1264" fmla="*/ 839706 h 8318500"/>
              <a:gd name="connsiteX1265" fmla="*/ 9913188 w 12192000"/>
              <a:gd name="connsiteY1265" fmla="*/ 824017 h 8318500"/>
              <a:gd name="connsiteX1266" fmla="*/ 9894978 w 12192000"/>
              <a:gd name="connsiteY1266" fmla="*/ 827155 h 8318500"/>
              <a:gd name="connsiteX1267" fmla="*/ 9880878 w 12192000"/>
              <a:gd name="connsiteY1267" fmla="*/ 839706 h 8318500"/>
              <a:gd name="connsiteX1268" fmla="*/ 9913776 w 12192000"/>
              <a:gd name="connsiteY1268" fmla="*/ 858531 h 8318500"/>
              <a:gd name="connsiteX1269" fmla="*/ 9880878 w 12192000"/>
              <a:gd name="connsiteY1269" fmla="*/ 871083 h 8318500"/>
              <a:gd name="connsiteX1270" fmla="*/ 9843868 w 12192000"/>
              <a:gd name="connsiteY1270" fmla="*/ 924424 h 8318500"/>
              <a:gd name="connsiteX1271" fmla="*/ 9810384 w 12192000"/>
              <a:gd name="connsiteY1271" fmla="*/ 977765 h 8318500"/>
              <a:gd name="connsiteX1272" fmla="*/ 9805684 w 12192000"/>
              <a:gd name="connsiteY1272" fmla="*/ 958938 h 8318500"/>
              <a:gd name="connsiteX1273" fmla="*/ 9822721 w 12192000"/>
              <a:gd name="connsiteY1273" fmla="*/ 905597 h 8318500"/>
              <a:gd name="connsiteX1274" fmla="*/ 9843282 w 12192000"/>
              <a:gd name="connsiteY1274" fmla="*/ 852256 h 8318500"/>
              <a:gd name="connsiteX1275" fmla="*/ 9880878 w 12192000"/>
              <a:gd name="connsiteY1275" fmla="*/ 808328 h 8318500"/>
              <a:gd name="connsiteX1276" fmla="*/ 9906139 w 12192000"/>
              <a:gd name="connsiteY1276" fmla="*/ 679682 h 8318500"/>
              <a:gd name="connsiteX1277" fmla="*/ 9956073 w 12192000"/>
              <a:gd name="connsiteY1277" fmla="*/ 551036 h 8318500"/>
              <a:gd name="connsiteX1278" fmla="*/ 9935512 w 12192000"/>
              <a:gd name="connsiteY1278" fmla="*/ 506323 h 8318500"/>
              <a:gd name="connsiteX1279" fmla="*/ 9932576 w 12192000"/>
              <a:gd name="connsiteY1279" fmla="*/ 456903 h 8318500"/>
              <a:gd name="connsiteX1280" fmla="*/ 9943737 w 12192000"/>
              <a:gd name="connsiteY1280" fmla="*/ 442784 h 8318500"/>
              <a:gd name="connsiteX1281" fmla="*/ 9937274 w 12192000"/>
              <a:gd name="connsiteY1281" fmla="*/ 419251 h 8318500"/>
              <a:gd name="connsiteX1282" fmla="*/ 9974284 w 12192000"/>
              <a:gd name="connsiteY1282" fmla="*/ 325904 h 8318500"/>
              <a:gd name="connsiteX1283" fmla="*/ 9993670 w 12192000"/>
              <a:gd name="connsiteY1283" fmla="*/ 237264 h 8318500"/>
              <a:gd name="connsiteX1284" fmla="*/ 10002482 w 12192000"/>
              <a:gd name="connsiteY1284" fmla="*/ 164312 h 8318500"/>
              <a:gd name="connsiteX1285" fmla="*/ 10035967 w 12192000"/>
              <a:gd name="connsiteY1285" fmla="*/ 105480 h 8318500"/>
              <a:gd name="connsiteX1286" fmla="*/ 10049479 w 12192000"/>
              <a:gd name="connsiteY1286" fmla="*/ 65473 h 8318500"/>
              <a:gd name="connsiteX1287" fmla="*/ 10031267 w 12192000"/>
              <a:gd name="connsiteY1287" fmla="*/ 30174 h 8318500"/>
              <a:gd name="connsiteX1288" fmla="*/ 10003070 w 12192000"/>
              <a:gd name="connsiteY1288" fmla="*/ 42725 h 8318500"/>
              <a:gd name="connsiteX1289" fmla="*/ 9986622 w 12192000"/>
              <a:gd name="connsiteY1289" fmla="*/ 65473 h 8318500"/>
              <a:gd name="connsiteX1290" fmla="*/ 9984270 w 12192000"/>
              <a:gd name="connsiteY1290" fmla="*/ 92929 h 8318500"/>
              <a:gd name="connsiteX1291" fmla="*/ 9988970 w 12192000"/>
              <a:gd name="connsiteY1291" fmla="*/ 124306 h 8318500"/>
              <a:gd name="connsiteX1292" fmla="*/ 9940799 w 12192000"/>
              <a:gd name="connsiteY1292" fmla="*/ 181569 h 8318500"/>
              <a:gd name="connsiteX1293" fmla="*/ 9913776 w 12192000"/>
              <a:gd name="connsiteY1293" fmla="*/ 262365 h 8318500"/>
              <a:gd name="connsiteX1294" fmla="*/ 9876180 w 12192000"/>
              <a:gd name="connsiteY1294" fmla="*/ 325119 h 8318500"/>
              <a:gd name="connsiteX1295" fmla="*/ 9838582 w 12192000"/>
              <a:gd name="connsiteY1295" fmla="*/ 387874 h 8318500"/>
              <a:gd name="connsiteX1296" fmla="*/ 9844456 w 12192000"/>
              <a:gd name="connsiteY1296" fmla="*/ 398071 h 8318500"/>
              <a:gd name="connsiteX1297" fmla="*/ 9843282 w 12192000"/>
              <a:gd name="connsiteY1297" fmla="*/ 412975 h 8318500"/>
              <a:gd name="connsiteX1298" fmla="*/ 9831533 w 12192000"/>
              <a:gd name="connsiteY1298" fmla="*/ 426311 h 8318500"/>
              <a:gd name="connsiteX1299" fmla="*/ 9833883 w 12192000"/>
              <a:gd name="connsiteY1299" fmla="*/ 444353 h 8318500"/>
              <a:gd name="connsiteX1300" fmla="*/ 9824484 w 12192000"/>
              <a:gd name="connsiteY1300" fmla="*/ 488281 h 8318500"/>
              <a:gd name="connsiteX1301" fmla="*/ 9763388 w 12192000"/>
              <a:gd name="connsiteY1301" fmla="*/ 551036 h 8318500"/>
              <a:gd name="connsiteX1302" fmla="*/ 9749288 w 12192000"/>
              <a:gd name="connsiteY1302" fmla="*/ 563586 h 8318500"/>
              <a:gd name="connsiteX1303" fmla="*/ 9749876 w 12192000"/>
              <a:gd name="connsiteY1303" fmla="*/ 547898 h 8318500"/>
              <a:gd name="connsiteX1304" fmla="*/ 9753988 w 12192000"/>
              <a:gd name="connsiteY1304" fmla="*/ 532209 h 8318500"/>
              <a:gd name="connsiteX1305" fmla="*/ 9764563 w 12192000"/>
              <a:gd name="connsiteY1305" fmla="*/ 507891 h 8318500"/>
              <a:gd name="connsiteX1306" fmla="*/ 9753988 w 12192000"/>
              <a:gd name="connsiteY1306" fmla="*/ 469454 h 8318500"/>
              <a:gd name="connsiteX1307" fmla="*/ 9694656 w 12192000"/>
              <a:gd name="connsiteY1307" fmla="*/ 445922 h 8318500"/>
              <a:gd name="connsiteX1308" fmla="*/ 9631797 w 12192000"/>
              <a:gd name="connsiteY1308" fmla="*/ 450627 h 8318500"/>
              <a:gd name="connsiteX1309" fmla="*/ 9644722 w 12192000"/>
              <a:gd name="connsiteY1309" fmla="*/ 423958 h 8318500"/>
              <a:gd name="connsiteX1310" fmla="*/ 9636497 w 12192000"/>
              <a:gd name="connsiteY1310" fmla="*/ 387874 h 8318500"/>
              <a:gd name="connsiteX1311" fmla="*/ 9655296 w 12192000"/>
              <a:gd name="connsiteY1311" fmla="*/ 343946 h 8318500"/>
              <a:gd name="connsiteX1312" fmla="*/ 9664108 w 12192000"/>
              <a:gd name="connsiteY1312" fmla="*/ 312568 h 8318500"/>
              <a:gd name="connsiteX1313" fmla="*/ 9683494 w 12192000"/>
              <a:gd name="connsiteY1313" fmla="*/ 281191 h 8318500"/>
              <a:gd name="connsiteX1314" fmla="*/ 9674095 w 12192000"/>
              <a:gd name="connsiteY1314" fmla="*/ 267855 h 8318500"/>
              <a:gd name="connsiteX1315" fmla="*/ 9678794 w 12192000"/>
              <a:gd name="connsiteY1315" fmla="*/ 249815 h 8318500"/>
              <a:gd name="connsiteX1316" fmla="*/ 9690543 w 12192000"/>
              <a:gd name="connsiteY1316" fmla="*/ 234126 h 8318500"/>
              <a:gd name="connsiteX1317" fmla="*/ 9688193 w 12192000"/>
              <a:gd name="connsiteY1317" fmla="*/ 218437 h 8318500"/>
              <a:gd name="connsiteX1318" fmla="*/ 9716392 w 12192000"/>
              <a:gd name="connsiteY1318" fmla="*/ 107833 h 8318500"/>
              <a:gd name="connsiteX1319" fmla="*/ 9664502 w 12192000"/>
              <a:gd name="connsiteY1319" fmla="*/ 0 h 8318500"/>
              <a:gd name="connsiteX1320" fmla="*/ 9706867 w 12192000"/>
              <a:gd name="connsiteY1320" fmla="*/ 0 h 8318500"/>
              <a:gd name="connsiteX1321" fmla="*/ 9702219 w 12192000"/>
              <a:gd name="connsiteY1321" fmla="*/ 25958 h 8318500"/>
              <a:gd name="connsiteX1322" fmla="*/ 9688193 w 12192000"/>
              <a:gd name="connsiteY1322" fmla="*/ 61552 h 8318500"/>
              <a:gd name="connsiteX1323" fmla="*/ 9651771 w 12192000"/>
              <a:gd name="connsiteY1323" fmla="*/ 99989 h 8318500"/>
              <a:gd name="connsiteX1324" fmla="*/ 9664695 w 12192000"/>
              <a:gd name="connsiteY1324" fmla="*/ 143132 h 8318500"/>
              <a:gd name="connsiteX1325" fmla="*/ 9634147 w 12192000"/>
              <a:gd name="connsiteY1325" fmla="*/ 190981 h 8318500"/>
              <a:gd name="connsiteX1326" fmla="*/ 9603600 w 12192000"/>
              <a:gd name="connsiteY1326" fmla="*/ 243539 h 8318500"/>
              <a:gd name="connsiteX1327" fmla="*/ 9589500 w 12192000"/>
              <a:gd name="connsiteY1327" fmla="*/ 193336 h 8318500"/>
              <a:gd name="connsiteX1328" fmla="*/ 9624748 w 12192000"/>
              <a:gd name="connsiteY1328" fmla="*/ 122737 h 8318500"/>
              <a:gd name="connsiteX1329" fmla="*/ 9645896 w 12192000"/>
              <a:gd name="connsiteY1329" fmla="*/ 42725 h 8318500"/>
              <a:gd name="connsiteX1330" fmla="*/ 9661170 w 12192000"/>
              <a:gd name="connsiteY1330" fmla="*/ 18211 h 8318500"/>
              <a:gd name="connsiteX1331" fmla="*/ 9501108 w 12192000"/>
              <a:gd name="connsiteY1331" fmla="*/ 0 h 8318500"/>
              <a:gd name="connsiteX1332" fmla="*/ 9519306 w 12192000"/>
              <a:gd name="connsiteY1332" fmla="*/ 0 h 8318500"/>
              <a:gd name="connsiteX1333" fmla="*/ 9523705 w 12192000"/>
              <a:gd name="connsiteY1333" fmla="*/ 17623 h 8318500"/>
              <a:gd name="connsiteX1334" fmla="*/ 9514306 w 12192000"/>
              <a:gd name="connsiteY1334" fmla="*/ 36449 h 8318500"/>
              <a:gd name="connsiteX1335" fmla="*/ 9486108 w 12192000"/>
              <a:gd name="connsiteY1335" fmla="*/ 74102 h 8318500"/>
              <a:gd name="connsiteX1336" fmla="*/ 9490221 w 12192000"/>
              <a:gd name="connsiteY1336" fmla="*/ 41940 h 8318500"/>
              <a:gd name="connsiteX1337" fmla="*/ 9504907 w 12192000"/>
              <a:gd name="connsiteY1337" fmla="*/ 5073 h 8318500"/>
              <a:gd name="connsiteX1338" fmla="*/ 0 w 12192000"/>
              <a:gd name="connsiteY1338" fmla="*/ 0 h 8318500"/>
              <a:gd name="connsiteX1339" fmla="*/ 9349956 w 12192000"/>
              <a:gd name="connsiteY1339" fmla="*/ 0 h 8318500"/>
              <a:gd name="connsiteX1340" fmla="*/ 9345119 w 12192000"/>
              <a:gd name="connsiteY1340" fmla="*/ 11347 h 8318500"/>
              <a:gd name="connsiteX1341" fmla="*/ 9325145 w 12192000"/>
              <a:gd name="connsiteY1341" fmla="*/ 34880 h 8318500"/>
              <a:gd name="connsiteX1342" fmla="*/ 9326321 w 12192000"/>
              <a:gd name="connsiteY1342" fmla="*/ 67826 h 8318500"/>
              <a:gd name="connsiteX1343" fmla="*/ 9298122 w 12192000"/>
              <a:gd name="connsiteY1343" fmla="*/ 130581 h 8318500"/>
              <a:gd name="connsiteX1344" fmla="*/ 9261113 w 12192000"/>
              <a:gd name="connsiteY1344" fmla="*/ 220790 h 8318500"/>
              <a:gd name="connsiteX1345" fmla="*/ 9241727 w 12192000"/>
              <a:gd name="connsiteY1345" fmla="*/ 306294 h 8318500"/>
              <a:gd name="connsiteX1346" fmla="*/ 9190030 w 12192000"/>
              <a:gd name="connsiteY1346" fmla="*/ 412975 h 8318500"/>
              <a:gd name="connsiteX1347" fmla="*/ 9194730 w 12192000"/>
              <a:gd name="connsiteY1347" fmla="*/ 456903 h 8318500"/>
              <a:gd name="connsiteX1348" fmla="*/ 9134810 w 12192000"/>
              <a:gd name="connsiteY1348" fmla="*/ 576922 h 8318500"/>
              <a:gd name="connsiteX1349" fmla="*/ 9081938 w 12192000"/>
              <a:gd name="connsiteY1349" fmla="*/ 701645 h 8318500"/>
              <a:gd name="connsiteX1350" fmla="*/ 9074302 w 12192000"/>
              <a:gd name="connsiteY1350" fmla="*/ 734591 h 8318500"/>
              <a:gd name="connsiteX1351" fmla="*/ 9063140 w 12192000"/>
              <a:gd name="connsiteY1351" fmla="*/ 758124 h 8318500"/>
              <a:gd name="connsiteX1352" fmla="*/ 9020843 w 12192000"/>
              <a:gd name="connsiteY1352" fmla="*/ 858531 h 8318500"/>
              <a:gd name="connsiteX1353" fmla="*/ 9025543 w 12192000"/>
              <a:gd name="connsiteY1353" fmla="*/ 877358 h 8318500"/>
              <a:gd name="connsiteX1354" fmla="*/ 9016144 w 12192000"/>
              <a:gd name="connsiteY1354" fmla="*/ 896185 h 8318500"/>
              <a:gd name="connsiteX1355" fmla="*/ 8989121 w 12192000"/>
              <a:gd name="connsiteY1355" fmla="*/ 929915 h 8318500"/>
              <a:gd name="connsiteX1356" fmla="*/ 8969147 w 12192000"/>
              <a:gd name="connsiteY1356" fmla="*/ 977765 h 8318500"/>
              <a:gd name="connsiteX1357" fmla="*/ 8970910 w 12192000"/>
              <a:gd name="connsiteY1357" fmla="*/ 1005219 h 8318500"/>
              <a:gd name="connsiteX1358" fmla="*/ 8955048 w 12192000"/>
              <a:gd name="connsiteY1358" fmla="*/ 1027969 h 8318500"/>
              <a:gd name="connsiteX1359" fmla="*/ 8933313 w 12192000"/>
              <a:gd name="connsiteY1359" fmla="*/ 1120531 h 8318500"/>
              <a:gd name="connsiteX1360" fmla="*/ 8893953 w 12192000"/>
              <a:gd name="connsiteY1360" fmla="*/ 1203680 h 8318500"/>
              <a:gd name="connsiteX1361" fmla="*/ 8901590 w 12192000"/>
              <a:gd name="connsiteY1361" fmla="*/ 1216231 h 8318500"/>
              <a:gd name="connsiteX1362" fmla="*/ 8898653 w 12192000"/>
              <a:gd name="connsiteY1362" fmla="*/ 1228781 h 8318500"/>
              <a:gd name="connsiteX1363" fmla="*/ 8879854 w 12192000"/>
              <a:gd name="connsiteY1363" fmla="*/ 1247608 h 8318500"/>
              <a:gd name="connsiteX1364" fmla="*/ 8865756 w 12192000"/>
              <a:gd name="connsiteY1364" fmla="*/ 1241333 h 8318500"/>
              <a:gd name="connsiteX1365" fmla="*/ 8851656 w 12192000"/>
              <a:gd name="connsiteY1365" fmla="*/ 1330758 h 8318500"/>
              <a:gd name="connsiteX1366" fmla="*/ 8823459 w 12192000"/>
              <a:gd name="connsiteY1366" fmla="*/ 1448422 h 8318500"/>
              <a:gd name="connsiteX1367" fmla="*/ 8801723 w 12192000"/>
              <a:gd name="connsiteY1367" fmla="*/ 1503332 h 8318500"/>
              <a:gd name="connsiteX1368" fmla="*/ 8790561 w 12192000"/>
              <a:gd name="connsiteY1368" fmla="*/ 1567656 h 8318500"/>
              <a:gd name="connsiteX1369" fmla="*/ 8776462 w 12192000"/>
              <a:gd name="connsiteY1369" fmla="*/ 1605308 h 8318500"/>
              <a:gd name="connsiteX1370" fmla="*/ 8752963 w 12192000"/>
              <a:gd name="connsiteY1370" fmla="*/ 1655512 h 8318500"/>
              <a:gd name="connsiteX1371" fmla="*/ 8743564 w 12192000"/>
              <a:gd name="connsiteY1371" fmla="*/ 1686888 h 8318500"/>
              <a:gd name="connsiteX1372" fmla="*/ 8734165 w 12192000"/>
              <a:gd name="connsiteY1372" fmla="*/ 1718265 h 8318500"/>
              <a:gd name="connsiteX1373" fmla="*/ 8701268 w 12192000"/>
              <a:gd name="connsiteY1373" fmla="*/ 1799847 h 8318500"/>
              <a:gd name="connsiteX1374" fmla="*/ 8682469 w 12192000"/>
              <a:gd name="connsiteY1374" fmla="*/ 1818672 h 8318500"/>
              <a:gd name="connsiteX1375" fmla="*/ 8663670 w 12192000"/>
              <a:gd name="connsiteY1375" fmla="*/ 1868877 h 8318500"/>
              <a:gd name="connsiteX1376" fmla="*/ 8647222 w 12192000"/>
              <a:gd name="connsiteY1376" fmla="*/ 1874368 h 8318500"/>
              <a:gd name="connsiteX1377" fmla="*/ 8644872 w 12192000"/>
              <a:gd name="connsiteY1377" fmla="*/ 1893978 h 8318500"/>
              <a:gd name="connsiteX1378" fmla="*/ 8636648 w 12192000"/>
              <a:gd name="connsiteY1378" fmla="*/ 1910451 h 8318500"/>
              <a:gd name="connsiteX1379" fmla="*/ 8621373 w 12192000"/>
              <a:gd name="connsiteY1379" fmla="*/ 1912805 h 8318500"/>
              <a:gd name="connsiteX1380" fmla="*/ 8620786 w 12192000"/>
              <a:gd name="connsiteY1380" fmla="*/ 1942612 h 8318500"/>
              <a:gd name="connsiteX1381" fmla="*/ 8616674 w 12192000"/>
              <a:gd name="connsiteY1381" fmla="*/ 1981834 h 8318500"/>
              <a:gd name="connsiteX1382" fmla="*/ 8602575 w 12192000"/>
              <a:gd name="connsiteY1382" fmla="*/ 2038313 h 8318500"/>
              <a:gd name="connsiteX1383" fmla="*/ 8593176 w 12192000"/>
              <a:gd name="connsiteY1383" fmla="*/ 2057140 h 8318500"/>
              <a:gd name="connsiteX1384" fmla="*/ 8588476 w 12192000"/>
              <a:gd name="connsiteY1384" fmla="*/ 2057140 h 8318500"/>
              <a:gd name="connsiteX1385" fmla="*/ 8586126 w 12192000"/>
              <a:gd name="connsiteY1385" fmla="*/ 2069690 h 8318500"/>
              <a:gd name="connsiteX1386" fmla="*/ 8583776 w 12192000"/>
              <a:gd name="connsiteY1386" fmla="*/ 2082241 h 8318500"/>
              <a:gd name="connsiteX1387" fmla="*/ 8574377 w 12192000"/>
              <a:gd name="connsiteY1387" fmla="*/ 2094792 h 8318500"/>
              <a:gd name="connsiteX1388" fmla="*/ 8573790 w 12192000"/>
              <a:gd name="connsiteY1388" fmla="*/ 2119895 h 8318500"/>
              <a:gd name="connsiteX1389" fmla="*/ 8569677 w 12192000"/>
              <a:gd name="connsiteY1389" fmla="*/ 2144996 h 8318500"/>
              <a:gd name="connsiteX1390" fmla="*/ 8567328 w 12192000"/>
              <a:gd name="connsiteY1390" fmla="*/ 2154409 h 8318500"/>
              <a:gd name="connsiteX1391" fmla="*/ 8564978 w 12192000"/>
              <a:gd name="connsiteY1391" fmla="*/ 2163823 h 8318500"/>
              <a:gd name="connsiteX1392" fmla="*/ 8546179 w 12192000"/>
              <a:gd name="connsiteY1392" fmla="*/ 2182648 h 8318500"/>
              <a:gd name="connsiteX1393" fmla="*/ 8524444 w 12192000"/>
              <a:gd name="connsiteY1393" fmla="*/ 2236774 h 8318500"/>
              <a:gd name="connsiteX1394" fmla="*/ 8513282 w 12192000"/>
              <a:gd name="connsiteY1394" fmla="*/ 2295607 h 8318500"/>
              <a:gd name="connsiteX1395" fmla="*/ 8492720 w 12192000"/>
              <a:gd name="connsiteY1395" fmla="*/ 2347378 h 8318500"/>
              <a:gd name="connsiteX1396" fmla="*/ 8475684 w 12192000"/>
              <a:gd name="connsiteY1396" fmla="*/ 2408563 h 8318500"/>
              <a:gd name="connsiteX1397" fmla="*/ 8436324 w 12192000"/>
              <a:gd name="connsiteY1397" fmla="*/ 2538780 h 8318500"/>
              <a:gd name="connsiteX1398" fmla="*/ 8386391 w 12192000"/>
              <a:gd name="connsiteY1398" fmla="*/ 2659582 h 8318500"/>
              <a:gd name="connsiteX1399" fmla="*/ 8385804 w 12192000"/>
              <a:gd name="connsiteY1399" fmla="*/ 2675270 h 8318500"/>
              <a:gd name="connsiteX1400" fmla="*/ 8381692 w 12192000"/>
              <a:gd name="connsiteY1400" fmla="*/ 2690959 h 8318500"/>
              <a:gd name="connsiteX1401" fmla="*/ 8372293 w 12192000"/>
              <a:gd name="connsiteY1401" fmla="*/ 2709784 h 8318500"/>
              <a:gd name="connsiteX1402" fmla="*/ 8376405 w 12192000"/>
              <a:gd name="connsiteY1402" fmla="*/ 2716060 h 8318500"/>
              <a:gd name="connsiteX1403" fmla="*/ 8376992 w 12192000"/>
              <a:gd name="connsiteY1403" fmla="*/ 2722336 h 8318500"/>
              <a:gd name="connsiteX1404" fmla="*/ 8348794 w 12192000"/>
              <a:gd name="connsiteY1404" fmla="*/ 2753712 h 8318500"/>
              <a:gd name="connsiteX1405" fmla="*/ 8334695 w 12192000"/>
              <a:gd name="connsiteY1405" fmla="*/ 2788228 h 8318500"/>
              <a:gd name="connsiteX1406" fmla="*/ 8320596 w 12192000"/>
              <a:gd name="connsiteY1406" fmla="*/ 2822742 h 8318500"/>
              <a:gd name="connsiteX1407" fmla="*/ 8301798 w 12192000"/>
              <a:gd name="connsiteY1407" fmla="*/ 2872946 h 8318500"/>
              <a:gd name="connsiteX1408" fmla="*/ 8285349 w 12192000"/>
              <a:gd name="connsiteY1408" fmla="*/ 2920012 h 8318500"/>
              <a:gd name="connsiteX1409" fmla="*/ 8268900 w 12192000"/>
              <a:gd name="connsiteY1409" fmla="*/ 2967077 h 8318500"/>
              <a:gd name="connsiteX1410" fmla="*/ 8251864 w 12192000"/>
              <a:gd name="connsiteY1410" fmla="*/ 3047874 h 8318500"/>
              <a:gd name="connsiteX1411" fmla="*/ 8231303 w 12192000"/>
              <a:gd name="connsiteY1411" fmla="*/ 3123963 h 8318500"/>
              <a:gd name="connsiteX1412" fmla="*/ 8224253 w 12192000"/>
              <a:gd name="connsiteY1412" fmla="*/ 3149064 h 8318500"/>
              <a:gd name="connsiteX1413" fmla="*/ 8217204 w 12192000"/>
              <a:gd name="connsiteY1413" fmla="*/ 3174167 h 8318500"/>
              <a:gd name="connsiteX1414" fmla="*/ 8192531 w 12192000"/>
              <a:gd name="connsiteY1414" fmla="*/ 3189856 h 8318500"/>
              <a:gd name="connsiteX1415" fmla="*/ 8189007 w 12192000"/>
              <a:gd name="connsiteY1415" fmla="*/ 3224369 h 8318500"/>
              <a:gd name="connsiteX1416" fmla="*/ 8160808 w 12192000"/>
              <a:gd name="connsiteY1416" fmla="*/ 3349879 h 8318500"/>
              <a:gd name="connsiteX1417" fmla="*/ 8123211 w 12192000"/>
              <a:gd name="connsiteY1417" fmla="*/ 3400082 h 8318500"/>
              <a:gd name="connsiteX1418" fmla="*/ 8109112 w 12192000"/>
              <a:gd name="connsiteY1418" fmla="*/ 3456561 h 8318500"/>
              <a:gd name="connsiteX1419" fmla="*/ 8117925 w 12192000"/>
              <a:gd name="connsiteY1419" fmla="*/ 3458129 h 8318500"/>
              <a:gd name="connsiteX1420" fmla="*/ 8123211 w 12192000"/>
              <a:gd name="connsiteY1420" fmla="*/ 3469112 h 8318500"/>
              <a:gd name="connsiteX1421" fmla="*/ 8115575 w 12192000"/>
              <a:gd name="connsiteY1421" fmla="*/ 3481662 h 8318500"/>
              <a:gd name="connsiteX1422" fmla="*/ 8104413 w 12192000"/>
              <a:gd name="connsiteY1422" fmla="*/ 3494214 h 8318500"/>
              <a:gd name="connsiteX1423" fmla="*/ 8063879 w 12192000"/>
              <a:gd name="connsiteY1423" fmla="*/ 3649530 h 8318500"/>
              <a:gd name="connsiteX1424" fmla="*/ 8005720 w 12192000"/>
              <a:gd name="connsiteY1424" fmla="*/ 3795434 h 8318500"/>
              <a:gd name="connsiteX1425" fmla="*/ 7985746 w 12192000"/>
              <a:gd name="connsiteY1425" fmla="*/ 3817399 h 8318500"/>
              <a:gd name="connsiteX1426" fmla="*/ 7986922 w 12192000"/>
              <a:gd name="connsiteY1426" fmla="*/ 3858189 h 8318500"/>
              <a:gd name="connsiteX1427" fmla="*/ 7961074 w 12192000"/>
              <a:gd name="connsiteY1427" fmla="*/ 3941339 h 8318500"/>
              <a:gd name="connsiteX1428" fmla="*/ 7935226 w 12192000"/>
              <a:gd name="connsiteY1428" fmla="*/ 4033901 h 8318500"/>
              <a:gd name="connsiteX1429" fmla="*/ 7897628 w 12192000"/>
              <a:gd name="connsiteY1429" fmla="*/ 4121756 h 8318500"/>
              <a:gd name="connsiteX1430" fmla="*/ 7881180 w 12192000"/>
              <a:gd name="connsiteY1430" fmla="*/ 4165684 h 8318500"/>
              <a:gd name="connsiteX1431" fmla="*/ 7864731 w 12192000"/>
              <a:gd name="connsiteY1431" fmla="*/ 4209614 h 8318500"/>
              <a:gd name="connsiteX1432" fmla="*/ 7851807 w 12192000"/>
              <a:gd name="connsiteY1432" fmla="*/ 4284134 h 8318500"/>
              <a:gd name="connsiteX1433" fmla="*/ 7831833 w 12192000"/>
              <a:gd name="connsiteY1433" fmla="*/ 4353947 h 8318500"/>
              <a:gd name="connsiteX1434" fmla="*/ 7817735 w 12192000"/>
              <a:gd name="connsiteY1434" fmla="*/ 4397875 h 8318500"/>
              <a:gd name="connsiteX1435" fmla="*/ 7795411 w 12192000"/>
              <a:gd name="connsiteY1435" fmla="*/ 4413564 h 8318500"/>
              <a:gd name="connsiteX1436" fmla="*/ 7794237 w 12192000"/>
              <a:gd name="connsiteY1436" fmla="*/ 4448080 h 8318500"/>
              <a:gd name="connsiteX1437" fmla="*/ 7776613 w 12192000"/>
              <a:gd name="connsiteY1437" fmla="*/ 4522600 h 8318500"/>
              <a:gd name="connsiteX1438" fmla="*/ 7751940 w 12192000"/>
              <a:gd name="connsiteY1438" fmla="*/ 4592415 h 8318500"/>
              <a:gd name="connsiteX1439" fmla="*/ 7733140 w 12192000"/>
              <a:gd name="connsiteY1439" fmla="*/ 4604965 h 8318500"/>
              <a:gd name="connsiteX1440" fmla="*/ 7719042 w 12192000"/>
              <a:gd name="connsiteY1440" fmla="*/ 4661444 h 8318500"/>
              <a:gd name="connsiteX1441" fmla="*/ 7726091 w 12192000"/>
              <a:gd name="connsiteY1441" fmla="*/ 4662229 h 8318500"/>
              <a:gd name="connsiteX1442" fmla="*/ 7733140 w 12192000"/>
              <a:gd name="connsiteY1442" fmla="*/ 4667720 h 8318500"/>
              <a:gd name="connsiteX1443" fmla="*/ 7725504 w 12192000"/>
              <a:gd name="connsiteY1443" fmla="*/ 4682624 h 8318500"/>
              <a:gd name="connsiteX1444" fmla="*/ 7714342 w 12192000"/>
              <a:gd name="connsiteY1444" fmla="*/ 4692822 h 8318500"/>
              <a:gd name="connsiteX1445" fmla="*/ 7678507 w 12192000"/>
              <a:gd name="connsiteY1445" fmla="*/ 4833234 h 8318500"/>
              <a:gd name="connsiteX1446" fmla="*/ 7625049 w 12192000"/>
              <a:gd name="connsiteY1446" fmla="*/ 4968941 h 8318500"/>
              <a:gd name="connsiteX1447" fmla="*/ 7605075 w 12192000"/>
              <a:gd name="connsiteY1447" fmla="*/ 4990120 h 8318500"/>
              <a:gd name="connsiteX1448" fmla="*/ 7606250 w 12192000"/>
              <a:gd name="connsiteY1448" fmla="*/ 5025420 h 8318500"/>
              <a:gd name="connsiteX1449" fmla="*/ 7566890 w 12192000"/>
              <a:gd name="connsiteY1449" fmla="*/ 5165047 h 8318500"/>
              <a:gd name="connsiteX1450" fmla="*/ 7531056 w 12192000"/>
              <a:gd name="connsiteY1450" fmla="*/ 5314090 h 8318500"/>
              <a:gd name="connsiteX1451" fmla="*/ 7512257 w 12192000"/>
              <a:gd name="connsiteY1451" fmla="*/ 5370569 h 8318500"/>
              <a:gd name="connsiteX1452" fmla="*/ 7493458 w 12192000"/>
              <a:gd name="connsiteY1452" fmla="*/ 5427048 h 8318500"/>
              <a:gd name="connsiteX1453" fmla="*/ 7467611 w 12192000"/>
              <a:gd name="connsiteY1453" fmla="*/ 5508628 h 8318500"/>
              <a:gd name="connsiteX1454" fmla="*/ 7441762 w 12192000"/>
              <a:gd name="connsiteY1454" fmla="*/ 5590208 h 8318500"/>
              <a:gd name="connsiteX1455" fmla="*/ 7427663 w 12192000"/>
              <a:gd name="connsiteY1455" fmla="*/ 5615311 h 8318500"/>
              <a:gd name="connsiteX1456" fmla="*/ 7411215 w 12192000"/>
              <a:gd name="connsiteY1456" fmla="*/ 5718854 h 8318500"/>
              <a:gd name="connsiteX1457" fmla="*/ 7394765 w 12192000"/>
              <a:gd name="connsiteY1457" fmla="*/ 5822399 h 8318500"/>
              <a:gd name="connsiteX1458" fmla="*/ 7380667 w 12192000"/>
              <a:gd name="connsiteY1458" fmla="*/ 5866328 h 8318500"/>
              <a:gd name="connsiteX1459" fmla="*/ 7344832 w 12192000"/>
              <a:gd name="connsiteY1459" fmla="*/ 5932220 h 8318500"/>
              <a:gd name="connsiteX1460" fmla="*/ 7319571 w 12192000"/>
              <a:gd name="connsiteY1460" fmla="*/ 6016939 h 8318500"/>
              <a:gd name="connsiteX1461" fmla="*/ 7299598 w 12192000"/>
              <a:gd name="connsiteY1461" fmla="*/ 6047531 h 8318500"/>
              <a:gd name="connsiteX1462" fmla="*/ 7300773 w 12192000"/>
              <a:gd name="connsiteY1462" fmla="*/ 6092243 h 8318500"/>
              <a:gd name="connsiteX1463" fmla="*/ 7290199 w 12192000"/>
              <a:gd name="connsiteY1463" fmla="*/ 6121267 h 8318500"/>
              <a:gd name="connsiteX1464" fmla="*/ 7286673 w 12192000"/>
              <a:gd name="connsiteY1464" fmla="*/ 6154998 h 8318500"/>
              <a:gd name="connsiteX1465" fmla="*/ 7272575 w 12192000"/>
              <a:gd name="connsiteY1465" fmla="*/ 6186375 h 8318500"/>
              <a:gd name="connsiteX1466" fmla="*/ 7253777 w 12192000"/>
              <a:gd name="connsiteY1466" fmla="*/ 6205200 h 8318500"/>
              <a:gd name="connsiteX1467" fmla="*/ 7211479 w 12192000"/>
              <a:gd name="connsiteY1467" fmla="*/ 6399740 h 8318500"/>
              <a:gd name="connsiteX1468" fmla="*/ 7216179 w 12192000"/>
              <a:gd name="connsiteY1468" fmla="*/ 6431117 h 8318500"/>
              <a:gd name="connsiteX1469" fmla="*/ 7212067 w 12192000"/>
              <a:gd name="connsiteY1469" fmla="*/ 6457787 h 8318500"/>
              <a:gd name="connsiteX1470" fmla="*/ 7197381 w 12192000"/>
              <a:gd name="connsiteY1470" fmla="*/ 6475045 h 8318500"/>
              <a:gd name="connsiteX1471" fmla="*/ 7173883 w 12192000"/>
              <a:gd name="connsiteY1471" fmla="*/ 6537800 h 8318500"/>
              <a:gd name="connsiteX1472" fmla="*/ 7164483 w 12192000"/>
              <a:gd name="connsiteY1472" fmla="*/ 6568391 h 8318500"/>
              <a:gd name="connsiteX1473" fmla="*/ 7155084 w 12192000"/>
              <a:gd name="connsiteY1473" fmla="*/ 6613104 h 8318500"/>
              <a:gd name="connsiteX1474" fmla="*/ 7150972 w 12192000"/>
              <a:gd name="connsiteY1474" fmla="*/ 6638990 h 8318500"/>
              <a:gd name="connsiteX1475" fmla="*/ 7136286 w 12192000"/>
              <a:gd name="connsiteY1475" fmla="*/ 6650756 h 8318500"/>
              <a:gd name="connsiteX1476" fmla="*/ 7129236 w 12192000"/>
              <a:gd name="connsiteY1476" fmla="*/ 6710373 h 8318500"/>
              <a:gd name="connsiteX1477" fmla="*/ 7122187 w 12192000"/>
              <a:gd name="connsiteY1477" fmla="*/ 6769990 h 8318500"/>
              <a:gd name="connsiteX1478" fmla="*/ 7039942 w 12192000"/>
              <a:gd name="connsiteY1478" fmla="*/ 6967666 h 8318500"/>
              <a:gd name="connsiteX1479" fmla="*/ 6999995 w 12192000"/>
              <a:gd name="connsiteY1479" fmla="*/ 7184168 h 8318500"/>
              <a:gd name="connsiteX1480" fmla="*/ 6980023 w 12192000"/>
              <a:gd name="connsiteY1480" fmla="*/ 7212408 h 8318500"/>
              <a:gd name="connsiteX1481" fmla="*/ 6981197 w 12192000"/>
              <a:gd name="connsiteY1481" fmla="*/ 7259474 h 8318500"/>
              <a:gd name="connsiteX1482" fmla="*/ 6962399 w 12192000"/>
              <a:gd name="connsiteY1482" fmla="*/ 7315953 h 8318500"/>
              <a:gd name="connsiteX1483" fmla="*/ 6958874 w 12192000"/>
              <a:gd name="connsiteY1483" fmla="*/ 7346545 h 8318500"/>
              <a:gd name="connsiteX1484" fmla="*/ 6948300 w 12192000"/>
              <a:gd name="connsiteY1484" fmla="*/ 7372432 h 8318500"/>
              <a:gd name="connsiteX1485" fmla="*/ 6934200 w 12192000"/>
              <a:gd name="connsiteY1485" fmla="*/ 7435187 h 8318500"/>
              <a:gd name="connsiteX1486" fmla="*/ 6948300 w 12192000"/>
              <a:gd name="connsiteY1486" fmla="*/ 7441461 h 8318500"/>
              <a:gd name="connsiteX1487" fmla="*/ 6958874 w 12192000"/>
              <a:gd name="connsiteY1487" fmla="*/ 7433617 h 8318500"/>
              <a:gd name="connsiteX1488" fmla="*/ 6962399 w 12192000"/>
              <a:gd name="connsiteY1488" fmla="*/ 7416360 h 8318500"/>
              <a:gd name="connsiteX1489" fmla="*/ 6988246 w 12192000"/>
              <a:gd name="connsiteY1489" fmla="*/ 7367725 h 8318500"/>
              <a:gd name="connsiteX1490" fmla="*/ 6999995 w 12192000"/>
              <a:gd name="connsiteY1490" fmla="*/ 7309678 h 8318500"/>
              <a:gd name="connsiteX1491" fmla="*/ 7012332 w 12192000"/>
              <a:gd name="connsiteY1491" fmla="*/ 7283792 h 8318500"/>
              <a:gd name="connsiteX1492" fmla="*/ 7014095 w 12192000"/>
              <a:gd name="connsiteY1492" fmla="*/ 7253198 h 8318500"/>
              <a:gd name="connsiteX1493" fmla="*/ 7055217 w 12192000"/>
              <a:gd name="connsiteY1493" fmla="*/ 7189660 h 8318500"/>
              <a:gd name="connsiteX1494" fmla="*/ 7089289 w 12192000"/>
              <a:gd name="connsiteY1494" fmla="*/ 7121414 h 8318500"/>
              <a:gd name="connsiteX1495" fmla="*/ 7121599 w 12192000"/>
              <a:gd name="connsiteY1495" fmla="*/ 7075917 h 8318500"/>
              <a:gd name="connsiteX1496" fmla="*/ 7136286 w 12192000"/>
              <a:gd name="connsiteY1496" fmla="*/ 7021007 h 8318500"/>
              <a:gd name="connsiteX1497" fmla="*/ 7155084 w 12192000"/>
              <a:gd name="connsiteY1497" fmla="*/ 7002181 h 8318500"/>
              <a:gd name="connsiteX1498" fmla="*/ 7155084 w 12192000"/>
              <a:gd name="connsiteY1498" fmla="*/ 6951979 h 8318500"/>
              <a:gd name="connsiteX1499" fmla="*/ 7169770 w 12192000"/>
              <a:gd name="connsiteY1499" fmla="*/ 6922954 h 8318500"/>
              <a:gd name="connsiteX1500" fmla="*/ 7173883 w 12192000"/>
              <a:gd name="connsiteY1500" fmla="*/ 6889224 h 8318500"/>
              <a:gd name="connsiteX1501" fmla="*/ 7206780 w 12192000"/>
              <a:gd name="connsiteY1501" fmla="*/ 6864122 h 8318500"/>
              <a:gd name="connsiteX1502" fmla="*/ 7210892 w 12192000"/>
              <a:gd name="connsiteY1502" fmla="*/ 6824901 h 8318500"/>
              <a:gd name="connsiteX1503" fmla="*/ 7225578 w 12192000"/>
              <a:gd name="connsiteY1503" fmla="*/ 6795091 h 8318500"/>
              <a:gd name="connsiteX1504" fmla="*/ 7249077 w 12192000"/>
              <a:gd name="connsiteY1504" fmla="*/ 6743319 h 8318500"/>
              <a:gd name="connsiteX1505" fmla="*/ 7286673 w 12192000"/>
              <a:gd name="connsiteY1505" fmla="*/ 6700961 h 8318500"/>
              <a:gd name="connsiteX1506" fmla="*/ 7286673 w 12192000"/>
              <a:gd name="connsiteY1506" fmla="*/ 6682134 h 8318500"/>
              <a:gd name="connsiteX1507" fmla="*/ 7295486 w 12192000"/>
              <a:gd name="connsiteY1507" fmla="*/ 6701745 h 8318500"/>
              <a:gd name="connsiteX1508" fmla="*/ 7300773 w 12192000"/>
              <a:gd name="connsiteY1508" fmla="*/ 6726062 h 8318500"/>
              <a:gd name="connsiteX1509" fmla="*/ 7286673 w 12192000"/>
              <a:gd name="connsiteY1509" fmla="*/ 6776266 h 8318500"/>
              <a:gd name="connsiteX1510" fmla="*/ 7289024 w 12192000"/>
              <a:gd name="connsiteY1510" fmla="*/ 6804504 h 8318500"/>
              <a:gd name="connsiteX1511" fmla="*/ 7305473 w 12192000"/>
              <a:gd name="connsiteY1511" fmla="*/ 6813918 h 8318500"/>
              <a:gd name="connsiteX1512" fmla="*/ 7319571 w 12192000"/>
              <a:gd name="connsiteY1512" fmla="*/ 6813918 h 8318500"/>
              <a:gd name="connsiteX1513" fmla="*/ 7319571 w 12192000"/>
              <a:gd name="connsiteY1513" fmla="*/ 6744889 h 8318500"/>
              <a:gd name="connsiteX1514" fmla="*/ 7361869 w 12192000"/>
              <a:gd name="connsiteY1514" fmla="*/ 6722925 h 8318500"/>
              <a:gd name="connsiteX1515" fmla="*/ 7404166 w 12192000"/>
              <a:gd name="connsiteY1515" fmla="*/ 6700961 h 8318500"/>
              <a:gd name="connsiteX1516" fmla="*/ 7438826 w 12192000"/>
              <a:gd name="connsiteY1516" fmla="*/ 6558979 h 8318500"/>
              <a:gd name="connsiteX1517" fmla="*/ 7512257 w 12192000"/>
              <a:gd name="connsiteY1517" fmla="*/ 6468769 h 8318500"/>
              <a:gd name="connsiteX1518" fmla="*/ 7512257 w 12192000"/>
              <a:gd name="connsiteY1518" fmla="*/ 6387189 h 8318500"/>
              <a:gd name="connsiteX1519" fmla="*/ 7544567 w 12192000"/>
              <a:gd name="connsiteY1519" fmla="*/ 6347182 h 8318500"/>
              <a:gd name="connsiteX1520" fmla="*/ 7559253 w 12192000"/>
              <a:gd name="connsiteY1520" fmla="*/ 6293057 h 8318500"/>
              <a:gd name="connsiteX1521" fmla="*/ 7580990 w 12192000"/>
              <a:gd name="connsiteY1521" fmla="*/ 6236578 h 8318500"/>
              <a:gd name="connsiteX1522" fmla="*/ 7606250 w 12192000"/>
              <a:gd name="connsiteY1522" fmla="*/ 6180099 h 8318500"/>
              <a:gd name="connsiteX1523" fmla="*/ 7615649 w 12192000"/>
              <a:gd name="connsiteY1523" fmla="*/ 6208338 h 8318500"/>
              <a:gd name="connsiteX1524" fmla="*/ 7625049 w 12192000"/>
              <a:gd name="connsiteY1524" fmla="*/ 6236578 h 8318500"/>
              <a:gd name="connsiteX1525" fmla="*/ 7620936 w 12192000"/>
              <a:gd name="connsiteY1525" fmla="*/ 6266386 h 8318500"/>
              <a:gd name="connsiteX1526" fmla="*/ 7606250 w 12192000"/>
              <a:gd name="connsiteY1526" fmla="*/ 6286782 h 8318500"/>
              <a:gd name="connsiteX1527" fmla="*/ 7606250 w 12192000"/>
              <a:gd name="connsiteY1527" fmla="*/ 6335417 h 8318500"/>
              <a:gd name="connsiteX1528" fmla="*/ 7592151 w 12192000"/>
              <a:gd name="connsiteY1528" fmla="*/ 6374638 h 8318500"/>
              <a:gd name="connsiteX1529" fmla="*/ 7578052 w 12192000"/>
              <a:gd name="connsiteY1529" fmla="*/ 6448374 h 8318500"/>
              <a:gd name="connsiteX1530" fmla="*/ 7592151 w 12192000"/>
              <a:gd name="connsiteY1530" fmla="*/ 6512697 h 8318500"/>
              <a:gd name="connsiteX1531" fmla="*/ 7578052 w 12192000"/>
              <a:gd name="connsiteY1531" fmla="*/ 6562900 h 8318500"/>
              <a:gd name="connsiteX1532" fmla="*/ 7545154 w 12192000"/>
              <a:gd name="connsiteY1532" fmla="*/ 6613104 h 8318500"/>
              <a:gd name="connsiteX1533" fmla="*/ 7545154 w 12192000"/>
              <a:gd name="connsiteY1533" fmla="*/ 6669583 h 8318500"/>
              <a:gd name="connsiteX1534" fmla="*/ 7512257 w 12192000"/>
              <a:gd name="connsiteY1534" fmla="*/ 6700961 h 8318500"/>
              <a:gd name="connsiteX1535" fmla="*/ 7512257 w 12192000"/>
              <a:gd name="connsiteY1535" fmla="*/ 6763714 h 8318500"/>
              <a:gd name="connsiteX1536" fmla="*/ 7493458 w 12192000"/>
              <a:gd name="connsiteY1536" fmla="*/ 6795091 h 8318500"/>
              <a:gd name="connsiteX1537" fmla="*/ 7512257 w 12192000"/>
              <a:gd name="connsiteY1537" fmla="*/ 6795091 h 8318500"/>
              <a:gd name="connsiteX1538" fmla="*/ 7493458 w 12192000"/>
              <a:gd name="connsiteY1538" fmla="*/ 6857846 h 8318500"/>
              <a:gd name="connsiteX1539" fmla="*/ 7498158 w 12192000"/>
              <a:gd name="connsiteY1539" fmla="*/ 6882163 h 8318500"/>
              <a:gd name="connsiteX1540" fmla="*/ 7460561 w 12192000"/>
              <a:gd name="connsiteY1540" fmla="*/ 6882948 h 8318500"/>
              <a:gd name="connsiteX1541" fmla="*/ 7441762 w 12192000"/>
              <a:gd name="connsiteY1541" fmla="*/ 6914325 h 8318500"/>
              <a:gd name="connsiteX1542" fmla="*/ 7425901 w 12192000"/>
              <a:gd name="connsiteY1542" fmla="*/ 6975510 h 8318500"/>
              <a:gd name="connsiteX1543" fmla="*/ 7413565 w 12192000"/>
              <a:gd name="connsiteY1543" fmla="*/ 7046109 h 8318500"/>
              <a:gd name="connsiteX1544" fmla="*/ 7451161 w 12192000"/>
              <a:gd name="connsiteY1544" fmla="*/ 7064935 h 8318500"/>
              <a:gd name="connsiteX1545" fmla="*/ 7479360 w 12192000"/>
              <a:gd name="connsiteY1545" fmla="*/ 7008456 h 8318500"/>
              <a:gd name="connsiteX1546" fmla="*/ 7490521 w 12192000"/>
              <a:gd name="connsiteY1546" fmla="*/ 6981001 h 8318500"/>
              <a:gd name="connsiteX1547" fmla="*/ 7512257 w 12192000"/>
              <a:gd name="connsiteY1547" fmla="*/ 6977079 h 8318500"/>
              <a:gd name="connsiteX1548" fmla="*/ 7531056 w 12192000"/>
              <a:gd name="connsiteY1548" fmla="*/ 6908050 h 8318500"/>
              <a:gd name="connsiteX1549" fmla="*/ 7531056 w 12192000"/>
              <a:gd name="connsiteY1549" fmla="*/ 6857846 h 8318500"/>
              <a:gd name="connsiteX1550" fmla="*/ 7552204 w 12192000"/>
              <a:gd name="connsiteY1550" fmla="*/ 6818624 h 8318500"/>
              <a:gd name="connsiteX1551" fmla="*/ 7559253 w 12192000"/>
              <a:gd name="connsiteY1551" fmla="*/ 6769990 h 8318500"/>
              <a:gd name="connsiteX1552" fmla="*/ 7582752 w 12192000"/>
              <a:gd name="connsiteY1552" fmla="*/ 6726062 h 8318500"/>
              <a:gd name="connsiteX1553" fmla="*/ 7592151 w 12192000"/>
              <a:gd name="connsiteY1553" fmla="*/ 6650756 h 8318500"/>
              <a:gd name="connsiteX1554" fmla="*/ 7602138 w 12192000"/>
              <a:gd name="connsiteY1554" fmla="*/ 6638990 h 8318500"/>
              <a:gd name="connsiteX1555" fmla="*/ 7615649 w 12192000"/>
              <a:gd name="connsiteY1555" fmla="*/ 6631931 h 8318500"/>
              <a:gd name="connsiteX1556" fmla="*/ 7619762 w 12192000"/>
              <a:gd name="connsiteY1556" fmla="*/ 6671936 h 8318500"/>
              <a:gd name="connsiteX1557" fmla="*/ 7606250 w 12192000"/>
              <a:gd name="connsiteY1557" fmla="*/ 6726062 h 8318500"/>
              <a:gd name="connsiteX1558" fmla="*/ 7648547 w 12192000"/>
              <a:gd name="connsiteY1558" fmla="*/ 6726062 h 8318500"/>
              <a:gd name="connsiteX1559" fmla="*/ 7643847 w 12192000"/>
              <a:gd name="connsiteY1559" fmla="*/ 6700961 h 8318500"/>
              <a:gd name="connsiteX1560" fmla="*/ 7652072 w 12192000"/>
              <a:gd name="connsiteY1560" fmla="*/ 6681350 h 8318500"/>
              <a:gd name="connsiteX1561" fmla="*/ 7667345 w 12192000"/>
              <a:gd name="connsiteY1561" fmla="*/ 6675859 h 8318500"/>
              <a:gd name="connsiteX1562" fmla="*/ 7684381 w 12192000"/>
              <a:gd name="connsiteY1562" fmla="*/ 6654679 h 8318500"/>
              <a:gd name="connsiteX1563" fmla="*/ 7704943 w 12192000"/>
              <a:gd name="connsiteY1563" fmla="*/ 6638206 h 8318500"/>
              <a:gd name="connsiteX1564" fmla="*/ 7719042 w 12192000"/>
              <a:gd name="connsiteY1564" fmla="*/ 6588003 h 8318500"/>
              <a:gd name="connsiteX1565" fmla="*/ 7766038 w 12192000"/>
              <a:gd name="connsiteY1565" fmla="*/ 6581727 h 8318500"/>
              <a:gd name="connsiteX1566" fmla="*/ 7784837 w 12192000"/>
              <a:gd name="connsiteY1566" fmla="*/ 6569176 h 8318500"/>
              <a:gd name="connsiteX1567" fmla="*/ 7798936 w 12192000"/>
              <a:gd name="connsiteY1567" fmla="*/ 6557410 h 8318500"/>
              <a:gd name="connsiteX1568" fmla="*/ 7798936 w 12192000"/>
              <a:gd name="connsiteY1568" fmla="*/ 6531524 h 8318500"/>
              <a:gd name="connsiteX1569" fmla="*/ 7808335 w 12192000"/>
              <a:gd name="connsiteY1569" fmla="*/ 6512697 h 8318500"/>
              <a:gd name="connsiteX1570" fmla="*/ 7817735 w 12192000"/>
              <a:gd name="connsiteY1570" fmla="*/ 6488379 h 8318500"/>
              <a:gd name="connsiteX1571" fmla="*/ 7827134 w 12192000"/>
              <a:gd name="connsiteY1571" fmla="*/ 6468769 h 8318500"/>
              <a:gd name="connsiteX1572" fmla="*/ 7831247 w 12192000"/>
              <a:gd name="connsiteY1572" fmla="*/ 6475045 h 8318500"/>
              <a:gd name="connsiteX1573" fmla="*/ 7831833 w 12192000"/>
              <a:gd name="connsiteY1573" fmla="*/ 6481320 h 8318500"/>
              <a:gd name="connsiteX1574" fmla="*/ 7815385 w 12192000"/>
              <a:gd name="connsiteY1574" fmla="*/ 6558979 h 8318500"/>
              <a:gd name="connsiteX1575" fmla="*/ 7798936 w 12192000"/>
              <a:gd name="connsiteY1575" fmla="*/ 6631931 h 8318500"/>
              <a:gd name="connsiteX1576" fmla="*/ 7813035 w 12192000"/>
              <a:gd name="connsiteY1576" fmla="*/ 6650756 h 8318500"/>
              <a:gd name="connsiteX1577" fmla="*/ 7831833 w 12192000"/>
              <a:gd name="connsiteY1577" fmla="*/ 6700961 h 8318500"/>
              <a:gd name="connsiteX1578" fmla="*/ 7864731 w 12192000"/>
              <a:gd name="connsiteY1578" fmla="*/ 6663307 h 8318500"/>
              <a:gd name="connsiteX1579" fmla="*/ 7874130 w 12192000"/>
              <a:gd name="connsiteY1579" fmla="*/ 6628008 h 8318500"/>
              <a:gd name="connsiteX1580" fmla="*/ 7883529 w 12192000"/>
              <a:gd name="connsiteY1580" fmla="*/ 6588003 h 8318500"/>
              <a:gd name="connsiteX1581" fmla="*/ 7902329 w 12192000"/>
              <a:gd name="connsiteY1581" fmla="*/ 6588003 h 8318500"/>
              <a:gd name="connsiteX1582" fmla="*/ 7914664 w 12192000"/>
              <a:gd name="connsiteY1582" fmla="*/ 6550349 h 8318500"/>
              <a:gd name="connsiteX1583" fmla="*/ 7944625 w 12192000"/>
              <a:gd name="connsiteY1583" fmla="*/ 6512697 h 8318500"/>
              <a:gd name="connsiteX1584" fmla="*/ 8005720 w 12192000"/>
              <a:gd name="connsiteY1584" fmla="*/ 6431117 h 8318500"/>
              <a:gd name="connsiteX1585" fmla="*/ 8019820 w 12192000"/>
              <a:gd name="connsiteY1585" fmla="*/ 6366794 h 8318500"/>
              <a:gd name="connsiteX1586" fmla="*/ 8048017 w 12192000"/>
              <a:gd name="connsiteY1586" fmla="*/ 6311883 h 8318500"/>
              <a:gd name="connsiteX1587" fmla="*/ 8046842 w 12192000"/>
              <a:gd name="connsiteY1587" fmla="*/ 6407584 h 8318500"/>
              <a:gd name="connsiteX1588" fmla="*/ 8038618 w 12192000"/>
              <a:gd name="connsiteY1588" fmla="*/ 6475045 h 8318500"/>
              <a:gd name="connsiteX1589" fmla="*/ 8043396 w 12192000"/>
              <a:gd name="connsiteY1589" fmla="*/ 6475045 h 8318500"/>
              <a:gd name="connsiteX1590" fmla="*/ 8044255 w 12192000"/>
              <a:gd name="connsiteY1590" fmla="*/ 6507720 h 8318500"/>
              <a:gd name="connsiteX1591" fmla="*/ 8033681 w 12192000"/>
              <a:gd name="connsiteY1591" fmla="*/ 6536744 h 8318500"/>
              <a:gd name="connsiteX1592" fmla="*/ 8030157 w 12192000"/>
              <a:gd name="connsiteY1592" fmla="*/ 6570475 h 8318500"/>
              <a:gd name="connsiteX1593" fmla="*/ 8016058 w 12192000"/>
              <a:gd name="connsiteY1593" fmla="*/ 6601852 h 8318500"/>
              <a:gd name="connsiteX1594" fmla="*/ 7997259 w 12192000"/>
              <a:gd name="connsiteY1594" fmla="*/ 6620677 h 8318500"/>
              <a:gd name="connsiteX1595" fmla="*/ 7954963 w 12192000"/>
              <a:gd name="connsiteY1595" fmla="*/ 6815217 h 8318500"/>
              <a:gd name="connsiteX1596" fmla="*/ 7959662 w 12192000"/>
              <a:gd name="connsiteY1596" fmla="*/ 6846594 h 8318500"/>
              <a:gd name="connsiteX1597" fmla="*/ 7955550 w 12192000"/>
              <a:gd name="connsiteY1597" fmla="*/ 6873264 h 8318500"/>
              <a:gd name="connsiteX1598" fmla="*/ 7940863 w 12192000"/>
              <a:gd name="connsiteY1598" fmla="*/ 6890522 h 8318500"/>
              <a:gd name="connsiteX1599" fmla="*/ 7917365 w 12192000"/>
              <a:gd name="connsiteY1599" fmla="*/ 6953277 h 8318500"/>
              <a:gd name="connsiteX1600" fmla="*/ 7907966 w 12192000"/>
              <a:gd name="connsiteY1600" fmla="*/ 6983868 h 8318500"/>
              <a:gd name="connsiteX1601" fmla="*/ 7898567 w 12192000"/>
              <a:gd name="connsiteY1601" fmla="*/ 7028581 h 8318500"/>
              <a:gd name="connsiteX1602" fmla="*/ 7894454 w 12192000"/>
              <a:gd name="connsiteY1602" fmla="*/ 7054468 h 8318500"/>
              <a:gd name="connsiteX1603" fmla="*/ 7879768 w 12192000"/>
              <a:gd name="connsiteY1603" fmla="*/ 7066233 h 8318500"/>
              <a:gd name="connsiteX1604" fmla="*/ 7872719 w 12192000"/>
              <a:gd name="connsiteY1604" fmla="*/ 7125850 h 8318500"/>
              <a:gd name="connsiteX1605" fmla="*/ 7865669 w 12192000"/>
              <a:gd name="connsiteY1605" fmla="*/ 7185467 h 8318500"/>
              <a:gd name="connsiteX1606" fmla="*/ 7783425 w 12192000"/>
              <a:gd name="connsiteY1606" fmla="*/ 7383143 h 8318500"/>
              <a:gd name="connsiteX1607" fmla="*/ 7743479 w 12192000"/>
              <a:gd name="connsiteY1607" fmla="*/ 7599645 h 8318500"/>
              <a:gd name="connsiteX1608" fmla="*/ 7723505 w 12192000"/>
              <a:gd name="connsiteY1608" fmla="*/ 7627885 h 8318500"/>
              <a:gd name="connsiteX1609" fmla="*/ 7724679 w 12192000"/>
              <a:gd name="connsiteY1609" fmla="*/ 7674951 h 8318500"/>
              <a:gd name="connsiteX1610" fmla="*/ 7705881 w 12192000"/>
              <a:gd name="connsiteY1610" fmla="*/ 7731430 h 8318500"/>
              <a:gd name="connsiteX1611" fmla="*/ 7702357 w 12192000"/>
              <a:gd name="connsiteY1611" fmla="*/ 7762022 h 8318500"/>
              <a:gd name="connsiteX1612" fmla="*/ 7691782 w 12192000"/>
              <a:gd name="connsiteY1612" fmla="*/ 7787908 h 8318500"/>
              <a:gd name="connsiteX1613" fmla="*/ 7677683 w 12192000"/>
              <a:gd name="connsiteY1613" fmla="*/ 7850663 h 8318500"/>
              <a:gd name="connsiteX1614" fmla="*/ 7691782 w 12192000"/>
              <a:gd name="connsiteY1614" fmla="*/ 7856938 h 8318500"/>
              <a:gd name="connsiteX1615" fmla="*/ 7702357 w 12192000"/>
              <a:gd name="connsiteY1615" fmla="*/ 7849094 h 8318500"/>
              <a:gd name="connsiteX1616" fmla="*/ 7705881 w 12192000"/>
              <a:gd name="connsiteY1616" fmla="*/ 7831837 h 8318500"/>
              <a:gd name="connsiteX1617" fmla="*/ 7731730 w 12192000"/>
              <a:gd name="connsiteY1617" fmla="*/ 7783202 h 8318500"/>
              <a:gd name="connsiteX1618" fmla="*/ 7743479 w 12192000"/>
              <a:gd name="connsiteY1618" fmla="*/ 7725155 h 8318500"/>
              <a:gd name="connsiteX1619" fmla="*/ 7755815 w 12192000"/>
              <a:gd name="connsiteY1619" fmla="*/ 7699269 h 8318500"/>
              <a:gd name="connsiteX1620" fmla="*/ 7757577 w 12192000"/>
              <a:gd name="connsiteY1620" fmla="*/ 7668675 h 8318500"/>
              <a:gd name="connsiteX1621" fmla="*/ 7798699 w 12192000"/>
              <a:gd name="connsiteY1621" fmla="*/ 7605137 h 8318500"/>
              <a:gd name="connsiteX1622" fmla="*/ 7832771 w 12192000"/>
              <a:gd name="connsiteY1622" fmla="*/ 7536891 h 8318500"/>
              <a:gd name="connsiteX1623" fmla="*/ 7865081 w 12192000"/>
              <a:gd name="connsiteY1623" fmla="*/ 7491394 h 8318500"/>
              <a:gd name="connsiteX1624" fmla="*/ 7879768 w 12192000"/>
              <a:gd name="connsiteY1624" fmla="*/ 7436484 h 8318500"/>
              <a:gd name="connsiteX1625" fmla="*/ 7898567 w 12192000"/>
              <a:gd name="connsiteY1625" fmla="*/ 7417658 h 8318500"/>
              <a:gd name="connsiteX1626" fmla="*/ 7898567 w 12192000"/>
              <a:gd name="connsiteY1626" fmla="*/ 7367456 h 8318500"/>
              <a:gd name="connsiteX1627" fmla="*/ 7913254 w 12192000"/>
              <a:gd name="connsiteY1627" fmla="*/ 7338431 h 8318500"/>
              <a:gd name="connsiteX1628" fmla="*/ 7917365 w 12192000"/>
              <a:gd name="connsiteY1628" fmla="*/ 7304701 h 8318500"/>
              <a:gd name="connsiteX1629" fmla="*/ 7950262 w 12192000"/>
              <a:gd name="connsiteY1629" fmla="*/ 7279599 h 8318500"/>
              <a:gd name="connsiteX1630" fmla="*/ 7954375 w 12192000"/>
              <a:gd name="connsiteY1630" fmla="*/ 7240378 h 8318500"/>
              <a:gd name="connsiteX1631" fmla="*/ 7969062 w 12192000"/>
              <a:gd name="connsiteY1631" fmla="*/ 7210568 h 8318500"/>
              <a:gd name="connsiteX1632" fmla="*/ 7992559 w 12192000"/>
              <a:gd name="connsiteY1632" fmla="*/ 7158796 h 8318500"/>
              <a:gd name="connsiteX1633" fmla="*/ 8030157 w 12192000"/>
              <a:gd name="connsiteY1633" fmla="*/ 7116438 h 8318500"/>
              <a:gd name="connsiteX1634" fmla="*/ 8030157 w 12192000"/>
              <a:gd name="connsiteY1634" fmla="*/ 7097611 h 8318500"/>
              <a:gd name="connsiteX1635" fmla="*/ 8038968 w 12192000"/>
              <a:gd name="connsiteY1635" fmla="*/ 7117222 h 8318500"/>
              <a:gd name="connsiteX1636" fmla="*/ 8044255 w 12192000"/>
              <a:gd name="connsiteY1636" fmla="*/ 7141539 h 8318500"/>
              <a:gd name="connsiteX1637" fmla="*/ 8030157 w 12192000"/>
              <a:gd name="connsiteY1637" fmla="*/ 7191743 h 8318500"/>
              <a:gd name="connsiteX1638" fmla="*/ 8032507 w 12192000"/>
              <a:gd name="connsiteY1638" fmla="*/ 7219981 h 8318500"/>
              <a:gd name="connsiteX1639" fmla="*/ 8048955 w 12192000"/>
              <a:gd name="connsiteY1639" fmla="*/ 7229395 h 8318500"/>
              <a:gd name="connsiteX1640" fmla="*/ 8063054 w 12192000"/>
              <a:gd name="connsiteY1640" fmla="*/ 7229395 h 8318500"/>
              <a:gd name="connsiteX1641" fmla="*/ 8063054 w 12192000"/>
              <a:gd name="connsiteY1641" fmla="*/ 7160366 h 8318500"/>
              <a:gd name="connsiteX1642" fmla="*/ 8105351 w 12192000"/>
              <a:gd name="connsiteY1642" fmla="*/ 7138402 h 8318500"/>
              <a:gd name="connsiteX1643" fmla="*/ 8147648 w 12192000"/>
              <a:gd name="connsiteY1643" fmla="*/ 7116438 h 8318500"/>
              <a:gd name="connsiteX1644" fmla="*/ 8182308 w 12192000"/>
              <a:gd name="connsiteY1644" fmla="*/ 6974456 h 8318500"/>
              <a:gd name="connsiteX1645" fmla="*/ 8255740 w 12192000"/>
              <a:gd name="connsiteY1645" fmla="*/ 6884246 h 8318500"/>
              <a:gd name="connsiteX1646" fmla="*/ 8255740 w 12192000"/>
              <a:gd name="connsiteY1646" fmla="*/ 6802666 h 8318500"/>
              <a:gd name="connsiteX1647" fmla="*/ 8288050 w 12192000"/>
              <a:gd name="connsiteY1647" fmla="*/ 6762659 h 8318500"/>
              <a:gd name="connsiteX1648" fmla="*/ 8302736 w 12192000"/>
              <a:gd name="connsiteY1648" fmla="*/ 6708534 h 8318500"/>
              <a:gd name="connsiteX1649" fmla="*/ 8324472 w 12192000"/>
              <a:gd name="connsiteY1649" fmla="*/ 6652055 h 8318500"/>
              <a:gd name="connsiteX1650" fmla="*/ 8349733 w 12192000"/>
              <a:gd name="connsiteY1650" fmla="*/ 6595576 h 8318500"/>
              <a:gd name="connsiteX1651" fmla="*/ 8359132 w 12192000"/>
              <a:gd name="connsiteY1651" fmla="*/ 6623815 h 8318500"/>
              <a:gd name="connsiteX1652" fmla="*/ 8368531 w 12192000"/>
              <a:gd name="connsiteY1652" fmla="*/ 6652055 h 8318500"/>
              <a:gd name="connsiteX1653" fmla="*/ 8364419 w 12192000"/>
              <a:gd name="connsiteY1653" fmla="*/ 6681863 h 8318500"/>
              <a:gd name="connsiteX1654" fmla="*/ 8349733 w 12192000"/>
              <a:gd name="connsiteY1654" fmla="*/ 6702259 h 8318500"/>
              <a:gd name="connsiteX1655" fmla="*/ 8349733 w 12192000"/>
              <a:gd name="connsiteY1655" fmla="*/ 6750894 h 8318500"/>
              <a:gd name="connsiteX1656" fmla="*/ 8335633 w 12192000"/>
              <a:gd name="connsiteY1656" fmla="*/ 6790115 h 8318500"/>
              <a:gd name="connsiteX1657" fmla="*/ 8321535 w 12192000"/>
              <a:gd name="connsiteY1657" fmla="*/ 6863851 h 8318500"/>
              <a:gd name="connsiteX1658" fmla="*/ 8335633 w 12192000"/>
              <a:gd name="connsiteY1658" fmla="*/ 6928174 h 8318500"/>
              <a:gd name="connsiteX1659" fmla="*/ 8321535 w 12192000"/>
              <a:gd name="connsiteY1659" fmla="*/ 6978377 h 8318500"/>
              <a:gd name="connsiteX1660" fmla="*/ 8288637 w 12192000"/>
              <a:gd name="connsiteY1660" fmla="*/ 7028581 h 8318500"/>
              <a:gd name="connsiteX1661" fmla="*/ 8288637 w 12192000"/>
              <a:gd name="connsiteY1661" fmla="*/ 7085060 h 8318500"/>
              <a:gd name="connsiteX1662" fmla="*/ 8255740 w 12192000"/>
              <a:gd name="connsiteY1662" fmla="*/ 7116438 h 8318500"/>
              <a:gd name="connsiteX1663" fmla="*/ 8255740 w 12192000"/>
              <a:gd name="connsiteY1663" fmla="*/ 7179191 h 8318500"/>
              <a:gd name="connsiteX1664" fmla="*/ 8236940 w 12192000"/>
              <a:gd name="connsiteY1664" fmla="*/ 7210568 h 8318500"/>
              <a:gd name="connsiteX1665" fmla="*/ 8255740 w 12192000"/>
              <a:gd name="connsiteY1665" fmla="*/ 7210568 h 8318500"/>
              <a:gd name="connsiteX1666" fmla="*/ 8236940 w 12192000"/>
              <a:gd name="connsiteY1666" fmla="*/ 7273323 h 8318500"/>
              <a:gd name="connsiteX1667" fmla="*/ 8241641 w 12192000"/>
              <a:gd name="connsiteY1667" fmla="*/ 7297640 h 8318500"/>
              <a:gd name="connsiteX1668" fmla="*/ 8204044 w 12192000"/>
              <a:gd name="connsiteY1668" fmla="*/ 7298425 h 8318500"/>
              <a:gd name="connsiteX1669" fmla="*/ 8185245 w 12192000"/>
              <a:gd name="connsiteY1669" fmla="*/ 7329802 h 8318500"/>
              <a:gd name="connsiteX1670" fmla="*/ 8169384 w 12192000"/>
              <a:gd name="connsiteY1670" fmla="*/ 7390987 h 8318500"/>
              <a:gd name="connsiteX1671" fmla="*/ 8157047 w 12192000"/>
              <a:gd name="connsiteY1671" fmla="*/ 7461586 h 8318500"/>
              <a:gd name="connsiteX1672" fmla="*/ 8194644 w 12192000"/>
              <a:gd name="connsiteY1672" fmla="*/ 7480412 h 8318500"/>
              <a:gd name="connsiteX1673" fmla="*/ 8222842 w 12192000"/>
              <a:gd name="connsiteY1673" fmla="*/ 7423933 h 8318500"/>
              <a:gd name="connsiteX1674" fmla="*/ 8234004 w 12192000"/>
              <a:gd name="connsiteY1674" fmla="*/ 7396478 h 8318500"/>
              <a:gd name="connsiteX1675" fmla="*/ 8255740 w 12192000"/>
              <a:gd name="connsiteY1675" fmla="*/ 7392556 h 8318500"/>
              <a:gd name="connsiteX1676" fmla="*/ 8274538 w 12192000"/>
              <a:gd name="connsiteY1676" fmla="*/ 7323527 h 8318500"/>
              <a:gd name="connsiteX1677" fmla="*/ 8274538 w 12192000"/>
              <a:gd name="connsiteY1677" fmla="*/ 7273323 h 8318500"/>
              <a:gd name="connsiteX1678" fmla="*/ 8295687 w 12192000"/>
              <a:gd name="connsiteY1678" fmla="*/ 7234101 h 8318500"/>
              <a:gd name="connsiteX1679" fmla="*/ 8302736 w 12192000"/>
              <a:gd name="connsiteY1679" fmla="*/ 7185467 h 8318500"/>
              <a:gd name="connsiteX1680" fmla="*/ 8326234 w 12192000"/>
              <a:gd name="connsiteY1680" fmla="*/ 7141539 h 8318500"/>
              <a:gd name="connsiteX1681" fmla="*/ 8335633 w 12192000"/>
              <a:gd name="connsiteY1681" fmla="*/ 7066233 h 8318500"/>
              <a:gd name="connsiteX1682" fmla="*/ 8345620 w 12192000"/>
              <a:gd name="connsiteY1682" fmla="*/ 7054468 h 8318500"/>
              <a:gd name="connsiteX1683" fmla="*/ 8359132 w 12192000"/>
              <a:gd name="connsiteY1683" fmla="*/ 7047408 h 8318500"/>
              <a:gd name="connsiteX1684" fmla="*/ 8363244 w 12192000"/>
              <a:gd name="connsiteY1684" fmla="*/ 7087413 h 8318500"/>
              <a:gd name="connsiteX1685" fmla="*/ 8349733 w 12192000"/>
              <a:gd name="connsiteY1685" fmla="*/ 7141539 h 8318500"/>
              <a:gd name="connsiteX1686" fmla="*/ 8392029 w 12192000"/>
              <a:gd name="connsiteY1686" fmla="*/ 7141539 h 8318500"/>
              <a:gd name="connsiteX1687" fmla="*/ 8387329 w 12192000"/>
              <a:gd name="connsiteY1687" fmla="*/ 7116438 h 8318500"/>
              <a:gd name="connsiteX1688" fmla="*/ 8395554 w 12192000"/>
              <a:gd name="connsiteY1688" fmla="*/ 7096827 h 8318500"/>
              <a:gd name="connsiteX1689" fmla="*/ 8410827 w 12192000"/>
              <a:gd name="connsiteY1689" fmla="*/ 7091336 h 8318500"/>
              <a:gd name="connsiteX1690" fmla="*/ 8427864 w 12192000"/>
              <a:gd name="connsiteY1690" fmla="*/ 7070156 h 8318500"/>
              <a:gd name="connsiteX1691" fmla="*/ 8448425 w 12192000"/>
              <a:gd name="connsiteY1691" fmla="*/ 7053683 h 8318500"/>
              <a:gd name="connsiteX1692" fmla="*/ 8462523 w 12192000"/>
              <a:gd name="connsiteY1692" fmla="*/ 7003480 h 8318500"/>
              <a:gd name="connsiteX1693" fmla="*/ 8509520 w 12192000"/>
              <a:gd name="connsiteY1693" fmla="*/ 6997204 h 8318500"/>
              <a:gd name="connsiteX1694" fmla="*/ 8528318 w 12192000"/>
              <a:gd name="connsiteY1694" fmla="*/ 6984653 h 8318500"/>
              <a:gd name="connsiteX1695" fmla="*/ 8542418 w 12192000"/>
              <a:gd name="connsiteY1695" fmla="*/ 6972887 h 8318500"/>
              <a:gd name="connsiteX1696" fmla="*/ 8542418 w 12192000"/>
              <a:gd name="connsiteY1696" fmla="*/ 6947001 h 8318500"/>
              <a:gd name="connsiteX1697" fmla="*/ 8551817 w 12192000"/>
              <a:gd name="connsiteY1697" fmla="*/ 6928174 h 8318500"/>
              <a:gd name="connsiteX1698" fmla="*/ 8561216 w 12192000"/>
              <a:gd name="connsiteY1698" fmla="*/ 6903856 h 8318500"/>
              <a:gd name="connsiteX1699" fmla="*/ 8570615 w 12192000"/>
              <a:gd name="connsiteY1699" fmla="*/ 6884246 h 8318500"/>
              <a:gd name="connsiteX1700" fmla="*/ 8574728 w 12192000"/>
              <a:gd name="connsiteY1700" fmla="*/ 6890522 h 8318500"/>
              <a:gd name="connsiteX1701" fmla="*/ 8575315 w 12192000"/>
              <a:gd name="connsiteY1701" fmla="*/ 6896797 h 8318500"/>
              <a:gd name="connsiteX1702" fmla="*/ 8558867 w 12192000"/>
              <a:gd name="connsiteY1702" fmla="*/ 6974456 h 8318500"/>
              <a:gd name="connsiteX1703" fmla="*/ 8542418 w 12192000"/>
              <a:gd name="connsiteY1703" fmla="*/ 7047408 h 8318500"/>
              <a:gd name="connsiteX1704" fmla="*/ 8556517 w 12192000"/>
              <a:gd name="connsiteY1704" fmla="*/ 7066233 h 8318500"/>
              <a:gd name="connsiteX1705" fmla="*/ 8575315 w 12192000"/>
              <a:gd name="connsiteY1705" fmla="*/ 7116438 h 8318500"/>
              <a:gd name="connsiteX1706" fmla="*/ 8608213 w 12192000"/>
              <a:gd name="connsiteY1706" fmla="*/ 7078784 h 8318500"/>
              <a:gd name="connsiteX1707" fmla="*/ 8617612 w 12192000"/>
              <a:gd name="connsiteY1707" fmla="*/ 7043485 h 8318500"/>
              <a:gd name="connsiteX1708" fmla="*/ 8627011 w 12192000"/>
              <a:gd name="connsiteY1708" fmla="*/ 7003480 h 8318500"/>
              <a:gd name="connsiteX1709" fmla="*/ 8645810 w 12192000"/>
              <a:gd name="connsiteY1709" fmla="*/ 7003480 h 8318500"/>
              <a:gd name="connsiteX1710" fmla="*/ 8658147 w 12192000"/>
              <a:gd name="connsiteY1710" fmla="*/ 6965826 h 8318500"/>
              <a:gd name="connsiteX1711" fmla="*/ 8688106 w 12192000"/>
              <a:gd name="connsiteY1711" fmla="*/ 6928174 h 8318500"/>
              <a:gd name="connsiteX1712" fmla="*/ 8749202 w 12192000"/>
              <a:gd name="connsiteY1712" fmla="*/ 6846594 h 8318500"/>
              <a:gd name="connsiteX1713" fmla="*/ 8763302 w 12192000"/>
              <a:gd name="connsiteY1713" fmla="*/ 6782271 h 8318500"/>
              <a:gd name="connsiteX1714" fmla="*/ 8791499 w 12192000"/>
              <a:gd name="connsiteY1714" fmla="*/ 6727360 h 8318500"/>
              <a:gd name="connsiteX1715" fmla="*/ 8790324 w 12192000"/>
              <a:gd name="connsiteY1715" fmla="*/ 6823061 h 8318500"/>
              <a:gd name="connsiteX1716" fmla="*/ 8782100 w 12192000"/>
              <a:gd name="connsiteY1716" fmla="*/ 6890522 h 8318500"/>
              <a:gd name="connsiteX1717" fmla="*/ 8791494 w 12192000"/>
              <a:gd name="connsiteY1717" fmla="*/ 6890522 h 8318500"/>
              <a:gd name="connsiteX1718" fmla="*/ 8767995 w 12192000"/>
              <a:gd name="connsiteY1718" fmla="*/ 6953277 h 8318500"/>
              <a:gd name="connsiteX1719" fmla="*/ 8758596 w 12192000"/>
              <a:gd name="connsiteY1719" fmla="*/ 6983868 h 8318500"/>
              <a:gd name="connsiteX1720" fmla="*/ 8749197 w 12192000"/>
              <a:gd name="connsiteY1720" fmla="*/ 7028581 h 8318500"/>
              <a:gd name="connsiteX1721" fmla="*/ 8745085 w 12192000"/>
              <a:gd name="connsiteY1721" fmla="*/ 7054468 h 8318500"/>
              <a:gd name="connsiteX1722" fmla="*/ 8730399 w 12192000"/>
              <a:gd name="connsiteY1722" fmla="*/ 7066233 h 8318500"/>
              <a:gd name="connsiteX1723" fmla="*/ 8723349 w 12192000"/>
              <a:gd name="connsiteY1723" fmla="*/ 7125850 h 8318500"/>
              <a:gd name="connsiteX1724" fmla="*/ 8716300 w 12192000"/>
              <a:gd name="connsiteY1724" fmla="*/ 7185467 h 8318500"/>
              <a:gd name="connsiteX1725" fmla="*/ 8634056 w 12192000"/>
              <a:gd name="connsiteY1725" fmla="*/ 7383143 h 8318500"/>
              <a:gd name="connsiteX1726" fmla="*/ 8594108 w 12192000"/>
              <a:gd name="connsiteY1726" fmla="*/ 7599645 h 8318500"/>
              <a:gd name="connsiteX1727" fmla="*/ 8574136 w 12192000"/>
              <a:gd name="connsiteY1727" fmla="*/ 7627885 h 8318500"/>
              <a:gd name="connsiteX1728" fmla="*/ 8575310 w 12192000"/>
              <a:gd name="connsiteY1728" fmla="*/ 7674951 h 8318500"/>
              <a:gd name="connsiteX1729" fmla="*/ 8556512 w 12192000"/>
              <a:gd name="connsiteY1729" fmla="*/ 7731430 h 8318500"/>
              <a:gd name="connsiteX1730" fmla="*/ 8552987 w 12192000"/>
              <a:gd name="connsiteY1730" fmla="*/ 7762022 h 8318500"/>
              <a:gd name="connsiteX1731" fmla="*/ 8542412 w 12192000"/>
              <a:gd name="connsiteY1731" fmla="*/ 7787908 h 8318500"/>
              <a:gd name="connsiteX1732" fmla="*/ 8528314 w 12192000"/>
              <a:gd name="connsiteY1732" fmla="*/ 7850663 h 8318500"/>
              <a:gd name="connsiteX1733" fmla="*/ 8542412 w 12192000"/>
              <a:gd name="connsiteY1733" fmla="*/ 7856938 h 8318500"/>
              <a:gd name="connsiteX1734" fmla="*/ 8552987 w 12192000"/>
              <a:gd name="connsiteY1734" fmla="*/ 7849094 h 8318500"/>
              <a:gd name="connsiteX1735" fmla="*/ 8556512 w 12192000"/>
              <a:gd name="connsiteY1735" fmla="*/ 7831837 h 8318500"/>
              <a:gd name="connsiteX1736" fmla="*/ 8582359 w 12192000"/>
              <a:gd name="connsiteY1736" fmla="*/ 7783202 h 8318500"/>
              <a:gd name="connsiteX1737" fmla="*/ 8594108 w 12192000"/>
              <a:gd name="connsiteY1737" fmla="*/ 7725155 h 8318500"/>
              <a:gd name="connsiteX1738" fmla="*/ 8606445 w 12192000"/>
              <a:gd name="connsiteY1738" fmla="*/ 7699269 h 8318500"/>
              <a:gd name="connsiteX1739" fmla="*/ 8608208 w 12192000"/>
              <a:gd name="connsiteY1739" fmla="*/ 7668675 h 8318500"/>
              <a:gd name="connsiteX1740" fmla="*/ 8649330 w 12192000"/>
              <a:gd name="connsiteY1740" fmla="*/ 7605137 h 8318500"/>
              <a:gd name="connsiteX1741" fmla="*/ 8683402 w 12192000"/>
              <a:gd name="connsiteY1741" fmla="*/ 7536891 h 8318500"/>
              <a:gd name="connsiteX1742" fmla="*/ 8715712 w 12192000"/>
              <a:gd name="connsiteY1742" fmla="*/ 7491394 h 8318500"/>
              <a:gd name="connsiteX1743" fmla="*/ 8730399 w 12192000"/>
              <a:gd name="connsiteY1743" fmla="*/ 7436484 h 8318500"/>
              <a:gd name="connsiteX1744" fmla="*/ 8749197 w 12192000"/>
              <a:gd name="connsiteY1744" fmla="*/ 7417658 h 8318500"/>
              <a:gd name="connsiteX1745" fmla="*/ 8749197 w 12192000"/>
              <a:gd name="connsiteY1745" fmla="*/ 7367456 h 8318500"/>
              <a:gd name="connsiteX1746" fmla="*/ 8763883 w 12192000"/>
              <a:gd name="connsiteY1746" fmla="*/ 7338431 h 8318500"/>
              <a:gd name="connsiteX1747" fmla="*/ 8767995 w 12192000"/>
              <a:gd name="connsiteY1747" fmla="*/ 7304701 h 8318500"/>
              <a:gd name="connsiteX1748" fmla="*/ 8800893 w 12192000"/>
              <a:gd name="connsiteY1748" fmla="*/ 7279599 h 8318500"/>
              <a:gd name="connsiteX1749" fmla="*/ 8805005 w 12192000"/>
              <a:gd name="connsiteY1749" fmla="*/ 7240378 h 8318500"/>
              <a:gd name="connsiteX1750" fmla="*/ 8819691 w 12192000"/>
              <a:gd name="connsiteY1750" fmla="*/ 7210568 h 8318500"/>
              <a:gd name="connsiteX1751" fmla="*/ 8843190 w 12192000"/>
              <a:gd name="connsiteY1751" fmla="*/ 7158796 h 8318500"/>
              <a:gd name="connsiteX1752" fmla="*/ 8880788 w 12192000"/>
              <a:gd name="connsiteY1752" fmla="*/ 7116438 h 8318500"/>
              <a:gd name="connsiteX1753" fmla="*/ 8880788 w 12192000"/>
              <a:gd name="connsiteY1753" fmla="*/ 7097611 h 8318500"/>
              <a:gd name="connsiteX1754" fmla="*/ 8889599 w 12192000"/>
              <a:gd name="connsiteY1754" fmla="*/ 7117222 h 8318500"/>
              <a:gd name="connsiteX1755" fmla="*/ 8894886 w 12192000"/>
              <a:gd name="connsiteY1755" fmla="*/ 7141539 h 8318500"/>
              <a:gd name="connsiteX1756" fmla="*/ 8880788 w 12192000"/>
              <a:gd name="connsiteY1756" fmla="*/ 7191743 h 8318500"/>
              <a:gd name="connsiteX1757" fmla="*/ 8883136 w 12192000"/>
              <a:gd name="connsiteY1757" fmla="*/ 7219981 h 8318500"/>
              <a:gd name="connsiteX1758" fmla="*/ 8899586 w 12192000"/>
              <a:gd name="connsiteY1758" fmla="*/ 7229395 h 8318500"/>
              <a:gd name="connsiteX1759" fmla="*/ 8913685 w 12192000"/>
              <a:gd name="connsiteY1759" fmla="*/ 7229395 h 8318500"/>
              <a:gd name="connsiteX1760" fmla="*/ 8913685 w 12192000"/>
              <a:gd name="connsiteY1760" fmla="*/ 7160366 h 8318500"/>
              <a:gd name="connsiteX1761" fmla="*/ 8955982 w 12192000"/>
              <a:gd name="connsiteY1761" fmla="*/ 7138402 h 8318500"/>
              <a:gd name="connsiteX1762" fmla="*/ 8998278 w 12192000"/>
              <a:gd name="connsiteY1762" fmla="*/ 7116438 h 8318500"/>
              <a:gd name="connsiteX1763" fmla="*/ 9032938 w 12192000"/>
              <a:gd name="connsiteY1763" fmla="*/ 6974456 h 8318500"/>
              <a:gd name="connsiteX1764" fmla="*/ 9106370 w 12192000"/>
              <a:gd name="connsiteY1764" fmla="*/ 6884246 h 8318500"/>
              <a:gd name="connsiteX1765" fmla="*/ 9106370 w 12192000"/>
              <a:gd name="connsiteY1765" fmla="*/ 6802666 h 8318500"/>
              <a:gd name="connsiteX1766" fmla="*/ 9138680 w 12192000"/>
              <a:gd name="connsiteY1766" fmla="*/ 6762659 h 8318500"/>
              <a:gd name="connsiteX1767" fmla="*/ 9153366 w 12192000"/>
              <a:gd name="connsiteY1767" fmla="*/ 6708534 h 8318500"/>
              <a:gd name="connsiteX1768" fmla="*/ 9175102 w 12192000"/>
              <a:gd name="connsiteY1768" fmla="*/ 6652055 h 8318500"/>
              <a:gd name="connsiteX1769" fmla="*/ 9200363 w 12192000"/>
              <a:gd name="connsiteY1769" fmla="*/ 6595576 h 8318500"/>
              <a:gd name="connsiteX1770" fmla="*/ 9209762 w 12192000"/>
              <a:gd name="connsiteY1770" fmla="*/ 6623815 h 8318500"/>
              <a:gd name="connsiteX1771" fmla="*/ 9219162 w 12192000"/>
              <a:gd name="connsiteY1771" fmla="*/ 6652055 h 8318500"/>
              <a:gd name="connsiteX1772" fmla="*/ 9215049 w 12192000"/>
              <a:gd name="connsiteY1772" fmla="*/ 6681863 h 8318500"/>
              <a:gd name="connsiteX1773" fmla="*/ 9200363 w 12192000"/>
              <a:gd name="connsiteY1773" fmla="*/ 6702259 h 8318500"/>
              <a:gd name="connsiteX1774" fmla="*/ 9200363 w 12192000"/>
              <a:gd name="connsiteY1774" fmla="*/ 6750894 h 8318500"/>
              <a:gd name="connsiteX1775" fmla="*/ 9186264 w 12192000"/>
              <a:gd name="connsiteY1775" fmla="*/ 6790115 h 8318500"/>
              <a:gd name="connsiteX1776" fmla="*/ 9172166 w 12192000"/>
              <a:gd name="connsiteY1776" fmla="*/ 6863851 h 8318500"/>
              <a:gd name="connsiteX1777" fmla="*/ 9186264 w 12192000"/>
              <a:gd name="connsiteY1777" fmla="*/ 6928174 h 8318500"/>
              <a:gd name="connsiteX1778" fmla="*/ 9172166 w 12192000"/>
              <a:gd name="connsiteY1778" fmla="*/ 6978377 h 8318500"/>
              <a:gd name="connsiteX1779" fmla="*/ 9139268 w 12192000"/>
              <a:gd name="connsiteY1779" fmla="*/ 7028581 h 8318500"/>
              <a:gd name="connsiteX1780" fmla="*/ 9139268 w 12192000"/>
              <a:gd name="connsiteY1780" fmla="*/ 7085060 h 8318500"/>
              <a:gd name="connsiteX1781" fmla="*/ 9106370 w 12192000"/>
              <a:gd name="connsiteY1781" fmla="*/ 7116438 h 8318500"/>
              <a:gd name="connsiteX1782" fmla="*/ 9106370 w 12192000"/>
              <a:gd name="connsiteY1782" fmla="*/ 7179191 h 8318500"/>
              <a:gd name="connsiteX1783" fmla="*/ 9087571 w 12192000"/>
              <a:gd name="connsiteY1783" fmla="*/ 7210568 h 8318500"/>
              <a:gd name="connsiteX1784" fmla="*/ 9106370 w 12192000"/>
              <a:gd name="connsiteY1784" fmla="*/ 7210568 h 8318500"/>
              <a:gd name="connsiteX1785" fmla="*/ 9087571 w 12192000"/>
              <a:gd name="connsiteY1785" fmla="*/ 7273323 h 8318500"/>
              <a:gd name="connsiteX1786" fmla="*/ 9092271 w 12192000"/>
              <a:gd name="connsiteY1786" fmla="*/ 7297640 h 8318500"/>
              <a:gd name="connsiteX1787" fmla="*/ 9054674 w 12192000"/>
              <a:gd name="connsiteY1787" fmla="*/ 7298425 h 8318500"/>
              <a:gd name="connsiteX1788" fmla="*/ 9035875 w 12192000"/>
              <a:gd name="connsiteY1788" fmla="*/ 7329802 h 8318500"/>
              <a:gd name="connsiteX1789" fmla="*/ 9020015 w 12192000"/>
              <a:gd name="connsiteY1789" fmla="*/ 7390987 h 8318500"/>
              <a:gd name="connsiteX1790" fmla="*/ 9007678 w 12192000"/>
              <a:gd name="connsiteY1790" fmla="*/ 7461586 h 8318500"/>
              <a:gd name="connsiteX1791" fmla="*/ 9045274 w 12192000"/>
              <a:gd name="connsiteY1791" fmla="*/ 7480412 h 8318500"/>
              <a:gd name="connsiteX1792" fmla="*/ 9073473 w 12192000"/>
              <a:gd name="connsiteY1792" fmla="*/ 7423933 h 8318500"/>
              <a:gd name="connsiteX1793" fmla="*/ 9084634 w 12192000"/>
              <a:gd name="connsiteY1793" fmla="*/ 7396478 h 8318500"/>
              <a:gd name="connsiteX1794" fmla="*/ 9106370 w 12192000"/>
              <a:gd name="connsiteY1794" fmla="*/ 7392556 h 8318500"/>
              <a:gd name="connsiteX1795" fmla="*/ 9125169 w 12192000"/>
              <a:gd name="connsiteY1795" fmla="*/ 7323527 h 8318500"/>
              <a:gd name="connsiteX1796" fmla="*/ 9125169 w 12192000"/>
              <a:gd name="connsiteY1796" fmla="*/ 7273323 h 8318500"/>
              <a:gd name="connsiteX1797" fmla="*/ 9146317 w 12192000"/>
              <a:gd name="connsiteY1797" fmla="*/ 7234101 h 8318500"/>
              <a:gd name="connsiteX1798" fmla="*/ 9153366 w 12192000"/>
              <a:gd name="connsiteY1798" fmla="*/ 7185467 h 8318500"/>
              <a:gd name="connsiteX1799" fmla="*/ 9176865 w 12192000"/>
              <a:gd name="connsiteY1799" fmla="*/ 7141539 h 8318500"/>
              <a:gd name="connsiteX1800" fmla="*/ 9186264 w 12192000"/>
              <a:gd name="connsiteY1800" fmla="*/ 7066233 h 8318500"/>
              <a:gd name="connsiteX1801" fmla="*/ 9196251 w 12192000"/>
              <a:gd name="connsiteY1801" fmla="*/ 7054468 h 8318500"/>
              <a:gd name="connsiteX1802" fmla="*/ 9209762 w 12192000"/>
              <a:gd name="connsiteY1802" fmla="*/ 7047408 h 8318500"/>
              <a:gd name="connsiteX1803" fmla="*/ 9213875 w 12192000"/>
              <a:gd name="connsiteY1803" fmla="*/ 7087413 h 8318500"/>
              <a:gd name="connsiteX1804" fmla="*/ 9200363 w 12192000"/>
              <a:gd name="connsiteY1804" fmla="*/ 7141539 h 8318500"/>
              <a:gd name="connsiteX1805" fmla="*/ 9242660 w 12192000"/>
              <a:gd name="connsiteY1805" fmla="*/ 7141539 h 8318500"/>
              <a:gd name="connsiteX1806" fmla="*/ 9237960 w 12192000"/>
              <a:gd name="connsiteY1806" fmla="*/ 7116438 h 8318500"/>
              <a:gd name="connsiteX1807" fmla="*/ 9246184 w 12192000"/>
              <a:gd name="connsiteY1807" fmla="*/ 7096827 h 8318500"/>
              <a:gd name="connsiteX1808" fmla="*/ 9261458 w 12192000"/>
              <a:gd name="connsiteY1808" fmla="*/ 7091336 h 8318500"/>
              <a:gd name="connsiteX1809" fmla="*/ 9278494 w 12192000"/>
              <a:gd name="connsiteY1809" fmla="*/ 7070156 h 8318500"/>
              <a:gd name="connsiteX1810" fmla="*/ 9299056 w 12192000"/>
              <a:gd name="connsiteY1810" fmla="*/ 7053683 h 8318500"/>
              <a:gd name="connsiteX1811" fmla="*/ 9313154 w 12192000"/>
              <a:gd name="connsiteY1811" fmla="*/ 7003480 h 8318500"/>
              <a:gd name="connsiteX1812" fmla="*/ 9360151 w 12192000"/>
              <a:gd name="connsiteY1812" fmla="*/ 6997204 h 8318500"/>
              <a:gd name="connsiteX1813" fmla="*/ 9378949 w 12192000"/>
              <a:gd name="connsiteY1813" fmla="*/ 6984653 h 8318500"/>
              <a:gd name="connsiteX1814" fmla="*/ 9393048 w 12192000"/>
              <a:gd name="connsiteY1814" fmla="*/ 6972887 h 8318500"/>
              <a:gd name="connsiteX1815" fmla="*/ 9393048 w 12192000"/>
              <a:gd name="connsiteY1815" fmla="*/ 6947001 h 8318500"/>
              <a:gd name="connsiteX1816" fmla="*/ 9402448 w 12192000"/>
              <a:gd name="connsiteY1816" fmla="*/ 6928174 h 8318500"/>
              <a:gd name="connsiteX1817" fmla="*/ 9411847 w 12192000"/>
              <a:gd name="connsiteY1817" fmla="*/ 6903856 h 8318500"/>
              <a:gd name="connsiteX1818" fmla="*/ 9421246 w 12192000"/>
              <a:gd name="connsiteY1818" fmla="*/ 6884246 h 8318500"/>
              <a:gd name="connsiteX1819" fmla="*/ 9425358 w 12192000"/>
              <a:gd name="connsiteY1819" fmla="*/ 6890522 h 8318500"/>
              <a:gd name="connsiteX1820" fmla="*/ 9425946 w 12192000"/>
              <a:gd name="connsiteY1820" fmla="*/ 6896797 h 8318500"/>
              <a:gd name="connsiteX1821" fmla="*/ 9409498 w 12192000"/>
              <a:gd name="connsiteY1821" fmla="*/ 6974456 h 8318500"/>
              <a:gd name="connsiteX1822" fmla="*/ 9393048 w 12192000"/>
              <a:gd name="connsiteY1822" fmla="*/ 7047408 h 8318500"/>
              <a:gd name="connsiteX1823" fmla="*/ 9407148 w 12192000"/>
              <a:gd name="connsiteY1823" fmla="*/ 7066233 h 8318500"/>
              <a:gd name="connsiteX1824" fmla="*/ 9425946 w 12192000"/>
              <a:gd name="connsiteY1824" fmla="*/ 7116438 h 8318500"/>
              <a:gd name="connsiteX1825" fmla="*/ 9458844 w 12192000"/>
              <a:gd name="connsiteY1825" fmla="*/ 7078784 h 8318500"/>
              <a:gd name="connsiteX1826" fmla="*/ 9468243 w 12192000"/>
              <a:gd name="connsiteY1826" fmla="*/ 7043485 h 8318500"/>
              <a:gd name="connsiteX1827" fmla="*/ 9477642 w 12192000"/>
              <a:gd name="connsiteY1827" fmla="*/ 7003480 h 8318500"/>
              <a:gd name="connsiteX1828" fmla="*/ 9496440 w 12192000"/>
              <a:gd name="connsiteY1828" fmla="*/ 7003480 h 8318500"/>
              <a:gd name="connsiteX1829" fmla="*/ 9508778 w 12192000"/>
              <a:gd name="connsiteY1829" fmla="*/ 6965826 h 8318500"/>
              <a:gd name="connsiteX1830" fmla="*/ 9538737 w 12192000"/>
              <a:gd name="connsiteY1830" fmla="*/ 6928174 h 8318500"/>
              <a:gd name="connsiteX1831" fmla="*/ 9599833 w 12192000"/>
              <a:gd name="connsiteY1831" fmla="*/ 6846594 h 8318500"/>
              <a:gd name="connsiteX1832" fmla="*/ 9613932 w 12192000"/>
              <a:gd name="connsiteY1832" fmla="*/ 6782271 h 8318500"/>
              <a:gd name="connsiteX1833" fmla="*/ 9642130 w 12192000"/>
              <a:gd name="connsiteY1833" fmla="*/ 6727360 h 8318500"/>
              <a:gd name="connsiteX1834" fmla="*/ 9640954 w 12192000"/>
              <a:gd name="connsiteY1834" fmla="*/ 6823061 h 8318500"/>
              <a:gd name="connsiteX1835" fmla="*/ 9636066 w 12192000"/>
              <a:gd name="connsiteY1835" fmla="*/ 6863155 h 8318500"/>
              <a:gd name="connsiteX1836" fmla="*/ 9584128 w 12192000"/>
              <a:gd name="connsiteY1836" fmla="*/ 6995004 h 8318500"/>
              <a:gd name="connsiteX1837" fmla="*/ 9564155 w 12192000"/>
              <a:gd name="connsiteY1837" fmla="*/ 7016183 h 8318500"/>
              <a:gd name="connsiteX1838" fmla="*/ 9565329 w 12192000"/>
              <a:gd name="connsiteY1838" fmla="*/ 7051483 h 8318500"/>
              <a:gd name="connsiteX1839" fmla="*/ 9525969 w 12192000"/>
              <a:gd name="connsiteY1839" fmla="*/ 7191110 h 8318500"/>
              <a:gd name="connsiteX1840" fmla="*/ 9490135 w 12192000"/>
              <a:gd name="connsiteY1840" fmla="*/ 7340153 h 8318500"/>
              <a:gd name="connsiteX1841" fmla="*/ 9471336 w 12192000"/>
              <a:gd name="connsiteY1841" fmla="*/ 7396632 h 8318500"/>
              <a:gd name="connsiteX1842" fmla="*/ 9452537 w 12192000"/>
              <a:gd name="connsiteY1842" fmla="*/ 7453111 h 8318500"/>
              <a:gd name="connsiteX1843" fmla="*/ 9426690 w 12192000"/>
              <a:gd name="connsiteY1843" fmla="*/ 7534691 h 8318500"/>
              <a:gd name="connsiteX1844" fmla="*/ 9400841 w 12192000"/>
              <a:gd name="connsiteY1844" fmla="*/ 7616271 h 8318500"/>
              <a:gd name="connsiteX1845" fmla="*/ 9386743 w 12192000"/>
              <a:gd name="connsiteY1845" fmla="*/ 7641374 h 8318500"/>
              <a:gd name="connsiteX1846" fmla="*/ 9370294 w 12192000"/>
              <a:gd name="connsiteY1846" fmla="*/ 7744918 h 8318500"/>
              <a:gd name="connsiteX1847" fmla="*/ 9353846 w 12192000"/>
              <a:gd name="connsiteY1847" fmla="*/ 7848462 h 8318500"/>
              <a:gd name="connsiteX1848" fmla="*/ 9339746 w 12192000"/>
              <a:gd name="connsiteY1848" fmla="*/ 7892390 h 8318500"/>
              <a:gd name="connsiteX1849" fmla="*/ 9303912 w 12192000"/>
              <a:gd name="connsiteY1849" fmla="*/ 7958283 h 8318500"/>
              <a:gd name="connsiteX1850" fmla="*/ 9278651 w 12192000"/>
              <a:gd name="connsiteY1850" fmla="*/ 8043001 h 8318500"/>
              <a:gd name="connsiteX1851" fmla="*/ 9258677 w 12192000"/>
              <a:gd name="connsiteY1851" fmla="*/ 8073594 h 8318500"/>
              <a:gd name="connsiteX1852" fmla="*/ 9259852 w 12192000"/>
              <a:gd name="connsiteY1852" fmla="*/ 8118306 h 8318500"/>
              <a:gd name="connsiteX1853" fmla="*/ 9249278 w 12192000"/>
              <a:gd name="connsiteY1853" fmla="*/ 8147330 h 8318500"/>
              <a:gd name="connsiteX1854" fmla="*/ 9245754 w 12192000"/>
              <a:gd name="connsiteY1854" fmla="*/ 8181060 h 8318500"/>
              <a:gd name="connsiteX1855" fmla="*/ 9231654 w 12192000"/>
              <a:gd name="connsiteY1855" fmla="*/ 8212438 h 8318500"/>
              <a:gd name="connsiteX1856" fmla="*/ 9212856 w 12192000"/>
              <a:gd name="connsiteY1856" fmla="*/ 8231263 h 8318500"/>
              <a:gd name="connsiteX1857" fmla="*/ 9193889 w 12192000"/>
              <a:gd name="connsiteY1857" fmla="*/ 8318500 h 8318500"/>
              <a:gd name="connsiteX1858" fmla="*/ 0 w 12192000"/>
              <a:gd name="connsiteY1858" fmla="*/ 8318500 h 83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</a:cxnLst>
            <a:rect l="l" t="t" r="r" b="b"/>
            <a:pathLst>
              <a:path w="12192000" h="8318500">
                <a:moveTo>
                  <a:pt x="9565329" y="8206162"/>
                </a:moveTo>
                <a:cubicBezTo>
                  <a:pt x="9566112" y="8217929"/>
                  <a:pt x="9569246" y="8227342"/>
                  <a:pt x="9574728" y="8234401"/>
                </a:cubicBezTo>
                <a:cubicBezTo>
                  <a:pt x="9580212" y="8241461"/>
                  <a:pt x="9583344" y="8250875"/>
                  <a:pt x="9584128" y="8262641"/>
                </a:cubicBezTo>
                <a:cubicBezTo>
                  <a:pt x="9584225" y="8272577"/>
                  <a:pt x="9582855" y="8282513"/>
                  <a:pt x="9580015" y="8292448"/>
                </a:cubicBezTo>
                <a:cubicBezTo>
                  <a:pt x="9577176" y="8302386"/>
                  <a:pt x="9572280" y="8309185"/>
                  <a:pt x="9565329" y="8312845"/>
                </a:cubicBezTo>
                <a:lnTo>
                  <a:pt x="9565460" y="8318500"/>
                </a:lnTo>
                <a:lnTo>
                  <a:pt x="9518938" y="8318500"/>
                </a:lnTo>
                <a:lnTo>
                  <a:pt x="9535589" y="8301471"/>
                </a:lnTo>
                <a:cubicBezTo>
                  <a:pt x="9539212" y="8292058"/>
                  <a:pt x="9540705" y="8279115"/>
                  <a:pt x="9540068" y="8262641"/>
                </a:cubicBezTo>
                <a:cubicBezTo>
                  <a:pt x="9538796" y="8229695"/>
                  <a:pt x="9547216" y="8210870"/>
                  <a:pt x="9565329" y="8206162"/>
                </a:cubicBezTo>
                <a:close/>
                <a:moveTo>
                  <a:pt x="10096390" y="8137132"/>
                </a:moveTo>
                <a:lnTo>
                  <a:pt x="10115188" y="8143407"/>
                </a:lnTo>
                <a:cubicBezTo>
                  <a:pt x="10115384" y="8146938"/>
                  <a:pt x="10114992" y="8150860"/>
                  <a:pt x="10114012" y="8155174"/>
                </a:cubicBezTo>
                <a:cubicBezTo>
                  <a:pt x="10113034" y="8159489"/>
                  <a:pt x="10110292" y="8161842"/>
                  <a:pt x="10105789" y="8162234"/>
                </a:cubicBezTo>
                <a:cubicBezTo>
                  <a:pt x="10103341" y="8161581"/>
                  <a:pt x="10101186" y="8158182"/>
                  <a:pt x="10099326" y="8152036"/>
                </a:cubicBezTo>
                <a:cubicBezTo>
                  <a:pt x="10097466" y="8145892"/>
                  <a:pt x="10096488" y="8140925"/>
                  <a:pt x="10096390" y="8137132"/>
                </a:cubicBezTo>
                <a:close/>
                <a:moveTo>
                  <a:pt x="9607626" y="8061827"/>
                </a:moveTo>
                <a:lnTo>
                  <a:pt x="9626424" y="8112030"/>
                </a:lnTo>
                <a:cubicBezTo>
                  <a:pt x="9621528" y="8112423"/>
                  <a:pt x="9617221" y="8111638"/>
                  <a:pt x="9613500" y="8109676"/>
                </a:cubicBezTo>
                <a:cubicBezTo>
                  <a:pt x="9609780" y="8107716"/>
                  <a:pt x="9607822" y="8102225"/>
                  <a:pt x="9607626" y="8093204"/>
                </a:cubicBezTo>
                <a:close/>
                <a:moveTo>
                  <a:pt x="9946001" y="8017899"/>
                </a:moveTo>
                <a:lnTo>
                  <a:pt x="9931902" y="8043001"/>
                </a:lnTo>
                <a:cubicBezTo>
                  <a:pt x="9931804" y="8050061"/>
                  <a:pt x="9933174" y="8057905"/>
                  <a:pt x="9936014" y="8066533"/>
                </a:cubicBezTo>
                <a:cubicBezTo>
                  <a:pt x="9938853" y="8075162"/>
                  <a:pt x="9943749" y="8079869"/>
                  <a:pt x="9950700" y="8080654"/>
                </a:cubicBezTo>
                <a:lnTo>
                  <a:pt x="9922502" y="8112030"/>
                </a:lnTo>
                <a:cubicBezTo>
                  <a:pt x="9918684" y="8111900"/>
                  <a:pt x="9911047" y="8110592"/>
                  <a:pt x="9899592" y="8108110"/>
                </a:cubicBezTo>
                <a:cubicBezTo>
                  <a:pt x="9888136" y="8105624"/>
                  <a:pt x="9881674" y="8102749"/>
                  <a:pt x="9880206" y="8099480"/>
                </a:cubicBezTo>
                <a:cubicBezTo>
                  <a:pt x="9881185" y="8096473"/>
                  <a:pt x="9885100" y="8094642"/>
                  <a:pt x="9891955" y="8093989"/>
                </a:cubicBezTo>
                <a:cubicBezTo>
                  <a:pt x="9898808" y="8093335"/>
                  <a:pt x="9902724" y="8093074"/>
                  <a:pt x="9903703" y="8093204"/>
                </a:cubicBezTo>
                <a:lnTo>
                  <a:pt x="9903703" y="8086930"/>
                </a:lnTo>
                <a:cubicBezTo>
                  <a:pt x="9903703" y="8067579"/>
                  <a:pt x="9907229" y="8051368"/>
                  <a:pt x="9914278" y="8038294"/>
                </a:cubicBezTo>
                <a:cubicBezTo>
                  <a:pt x="9921327" y="8025221"/>
                  <a:pt x="9931902" y="8018422"/>
                  <a:pt x="9946001" y="8017899"/>
                </a:cubicBezTo>
                <a:close/>
                <a:moveTo>
                  <a:pt x="9654623" y="7992797"/>
                </a:moveTo>
                <a:cubicBezTo>
                  <a:pt x="9660105" y="7993843"/>
                  <a:pt x="9663239" y="7998027"/>
                  <a:pt x="9664022" y="8005348"/>
                </a:cubicBezTo>
                <a:cubicBezTo>
                  <a:pt x="9664218" y="8008878"/>
                  <a:pt x="9663826" y="8012801"/>
                  <a:pt x="9662846" y="8017115"/>
                </a:cubicBezTo>
                <a:cubicBezTo>
                  <a:pt x="9661868" y="8021430"/>
                  <a:pt x="9659126" y="8023783"/>
                  <a:pt x="9654623" y="8024175"/>
                </a:cubicBezTo>
                <a:cubicBezTo>
                  <a:pt x="9652175" y="8023520"/>
                  <a:pt x="9650020" y="8020121"/>
                  <a:pt x="9648160" y="8013977"/>
                </a:cubicBezTo>
                <a:cubicBezTo>
                  <a:pt x="9646300" y="8007832"/>
                  <a:pt x="9645322" y="8002864"/>
                  <a:pt x="9645224" y="7999073"/>
                </a:cubicBezTo>
                <a:cubicBezTo>
                  <a:pt x="9647377" y="7998811"/>
                  <a:pt x="9648944" y="7997766"/>
                  <a:pt x="9649923" y="7995935"/>
                </a:cubicBezTo>
                <a:cubicBezTo>
                  <a:pt x="9650902" y="7994104"/>
                  <a:pt x="9652468" y="7993058"/>
                  <a:pt x="9654623" y="7992797"/>
                </a:cubicBezTo>
                <a:close/>
                <a:moveTo>
                  <a:pt x="10204480" y="7930044"/>
                </a:moveTo>
                <a:cubicBezTo>
                  <a:pt x="10203894" y="7945470"/>
                  <a:pt x="10201544" y="7960113"/>
                  <a:pt x="10197432" y="7973971"/>
                </a:cubicBezTo>
                <a:cubicBezTo>
                  <a:pt x="10193319" y="7987830"/>
                  <a:pt x="10190969" y="8002473"/>
                  <a:pt x="10190382" y="8017899"/>
                </a:cubicBezTo>
                <a:cubicBezTo>
                  <a:pt x="10176381" y="8019077"/>
                  <a:pt x="10165610" y="8027704"/>
                  <a:pt x="10158072" y="8043785"/>
                </a:cubicBezTo>
                <a:cubicBezTo>
                  <a:pt x="10150534" y="8059865"/>
                  <a:pt x="10145638" y="8076339"/>
                  <a:pt x="10143386" y="8093204"/>
                </a:cubicBezTo>
                <a:lnTo>
                  <a:pt x="10133986" y="8036725"/>
                </a:lnTo>
                <a:cubicBezTo>
                  <a:pt x="10138980" y="8030449"/>
                  <a:pt x="10145442" y="8025743"/>
                  <a:pt x="10153372" y="8022606"/>
                </a:cubicBezTo>
                <a:cubicBezTo>
                  <a:pt x="10161303" y="8019468"/>
                  <a:pt x="10168940" y="8017899"/>
                  <a:pt x="10176283" y="8017899"/>
                </a:cubicBezTo>
                <a:cubicBezTo>
                  <a:pt x="10175402" y="8000511"/>
                  <a:pt x="10175990" y="7981945"/>
                  <a:pt x="10178045" y="7962205"/>
                </a:cubicBezTo>
                <a:cubicBezTo>
                  <a:pt x="10180102" y="7942463"/>
                  <a:pt x="10188914" y="7931743"/>
                  <a:pt x="10204480" y="7930044"/>
                </a:cubicBezTo>
                <a:close/>
                <a:moveTo>
                  <a:pt x="10007096" y="7823361"/>
                </a:moveTo>
                <a:cubicBezTo>
                  <a:pt x="10009544" y="7824799"/>
                  <a:pt x="10011697" y="7831336"/>
                  <a:pt x="10013558" y="7842971"/>
                </a:cubicBezTo>
                <a:cubicBezTo>
                  <a:pt x="10015418" y="7854608"/>
                  <a:pt x="10016398" y="7862713"/>
                  <a:pt x="10016495" y="7867289"/>
                </a:cubicBezTo>
                <a:cubicBezTo>
                  <a:pt x="10007292" y="7892521"/>
                  <a:pt x="9997500" y="7917361"/>
                  <a:pt x="9987122" y="7941810"/>
                </a:cubicBezTo>
                <a:cubicBezTo>
                  <a:pt x="9976744" y="7966257"/>
                  <a:pt x="9964604" y="7989529"/>
                  <a:pt x="9950700" y="8011624"/>
                </a:cubicBezTo>
                <a:cubicBezTo>
                  <a:pt x="9951288" y="7996196"/>
                  <a:pt x="9953638" y="7981554"/>
                  <a:pt x="9957749" y="7967696"/>
                </a:cubicBezTo>
                <a:cubicBezTo>
                  <a:pt x="9961862" y="7953838"/>
                  <a:pt x="9964212" y="7939195"/>
                  <a:pt x="9964799" y="7923768"/>
                </a:cubicBezTo>
                <a:cubicBezTo>
                  <a:pt x="9974394" y="7917361"/>
                  <a:pt x="9982226" y="7908210"/>
                  <a:pt x="9988298" y="7896313"/>
                </a:cubicBezTo>
                <a:cubicBezTo>
                  <a:pt x="9994368" y="7884415"/>
                  <a:pt x="9997500" y="7870558"/>
                  <a:pt x="9997697" y="7854738"/>
                </a:cubicBezTo>
                <a:cubicBezTo>
                  <a:pt x="9997500" y="7850685"/>
                  <a:pt x="9997892" y="7844671"/>
                  <a:pt x="9998872" y="7836696"/>
                </a:cubicBezTo>
                <a:cubicBezTo>
                  <a:pt x="9999850" y="7828721"/>
                  <a:pt x="10002592" y="7824276"/>
                  <a:pt x="10007096" y="7823361"/>
                </a:cubicBezTo>
                <a:close/>
                <a:moveTo>
                  <a:pt x="9711018" y="7766882"/>
                </a:moveTo>
                <a:lnTo>
                  <a:pt x="9743915" y="7823361"/>
                </a:lnTo>
                <a:lnTo>
                  <a:pt x="9711018" y="7886116"/>
                </a:lnTo>
                <a:cubicBezTo>
                  <a:pt x="9705340" y="7882586"/>
                  <a:pt x="9697898" y="7877093"/>
                  <a:pt x="9688695" y="7869642"/>
                </a:cubicBezTo>
                <a:cubicBezTo>
                  <a:pt x="9679491" y="7862190"/>
                  <a:pt x="9674400" y="7855130"/>
                  <a:pt x="9673421" y="7848462"/>
                </a:cubicBezTo>
                <a:cubicBezTo>
                  <a:pt x="9674204" y="7845456"/>
                  <a:pt x="9677338" y="7843625"/>
                  <a:pt x="9682820" y="7842971"/>
                </a:cubicBezTo>
                <a:cubicBezTo>
                  <a:pt x="9688304" y="7842318"/>
                  <a:pt x="9691436" y="7842057"/>
                  <a:pt x="9692220" y="7842188"/>
                </a:cubicBezTo>
                <a:close/>
                <a:moveTo>
                  <a:pt x="9776813" y="7547242"/>
                </a:moveTo>
                <a:lnTo>
                  <a:pt x="9809710" y="7584894"/>
                </a:lnTo>
                <a:cubicBezTo>
                  <a:pt x="9800116" y="7597968"/>
                  <a:pt x="9791108" y="7623593"/>
                  <a:pt x="9782688" y="7661769"/>
                </a:cubicBezTo>
                <a:cubicBezTo>
                  <a:pt x="9774267" y="7699943"/>
                  <a:pt x="9767609" y="7728706"/>
                  <a:pt x="9762715" y="7748056"/>
                </a:cubicBezTo>
                <a:cubicBezTo>
                  <a:pt x="9753217" y="7747794"/>
                  <a:pt x="9745189" y="7743610"/>
                  <a:pt x="9738628" y="7735505"/>
                </a:cubicBezTo>
                <a:cubicBezTo>
                  <a:pt x="9732068" y="7727399"/>
                  <a:pt x="9727565" y="7716941"/>
                  <a:pt x="9725117" y="7704127"/>
                </a:cubicBezTo>
                <a:cubicBezTo>
                  <a:pt x="9740000" y="7648695"/>
                  <a:pt x="9757231" y="7596400"/>
                  <a:pt x="9776813" y="7547242"/>
                </a:cubicBezTo>
                <a:close/>
                <a:moveTo>
                  <a:pt x="9866106" y="7327601"/>
                </a:moveTo>
                <a:lnTo>
                  <a:pt x="9875506" y="7358978"/>
                </a:lnTo>
                <a:cubicBezTo>
                  <a:pt x="9875701" y="7371007"/>
                  <a:pt x="9874134" y="7378327"/>
                  <a:pt x="9870807" y="7380943"/>
                </a:cubicBezTo>
                <a:cubicBezTo>
                  <a:pt x="9867478" y="7383558"/>
                  <a:pt x="9861211" y="7384604"/>
                  <a:pt x="9852007" y="7384080"/>
                </a:cubicBezTo>
                <a:lnTo>
                  <a:pt x="9842608" y="7384080"/>
                </a:lnTo>
                <a:lnTo>
                  <a:pt x="9842608" y="7365255"/>
                </a:lnTo>
                <a:close/>
                <a:moveTo>
                  <a:pt x="10425364" y="7283673"/>
                </a:moveTo>
                <a:cubicBezTo>
                  <a:pt x="10431925" y="7305638"/>
                  <a:pt x="10435254" y="7327601"/>
                  <a:pt x="10435352" y="7349566"/>
                </a:cubicBezTo>
                <a:cubicBezTo>
                  <a:pt x="10435449" y="7371529"/>
                  <a:pt x="10435254" y="7393494"/>
                  <a:pt x="10434764" y="7415457"/>
                </a:cubicBezTo>
                <a:cubicBezTo>
                  <a:pt x="10427812" y="7418856"/>
                  <a:pt x="10422917" y="7424609"/>
                  <a:pt x="10420078" y="7432716"/>
                </a:cubicBezTo>
                <a:cubicBezTo>
                  <a:pt x="10417238" y="7440821"/>
                  <a:pt x="10415868" y="7449712"/>
                  <a:pt x="10415966" y="7459385"/>
                </a:cubicBezTo>
                <a:lnTo>
                  <a:pt x="10439464" y="7484488"/>
                </a:lnTo>
                <a:lnTo>
                  <a:pt x="10434764" y="7503314"/>
                </a:lnTo>
                <a:lnTo>
                  <a:pt x="10401866" y="7484488"/>
                </a:lnTo>
                <a:cubicBezTo>
                  <a:pt x="10399223" y="7478212"/>
                  <a:pt x="10396286" y="7471936"/>
                  <a:pt x="10393055" y="7465661"/>
                </a:cubicBezTo>
                <a:cubicBezTo>
                  <a:pt x="10389824" y="7459385"/>
                  <a:pt x="10388061" y="7453111"/>
                  <a:pt x="10387767" y="7446835"/>
                </a:cubicBezTo>
                <a:cubicBezTo>
                  <a:pt x="10388061" y="7440821"/>
                  <a:pt x="10389824" y="7437161"/>
                  <a:pt x="10393055" y="7435852"/>
                </a:cubicBezTo>
                <a:cubicBezTo>
                  <a:pt x="10396286" y="7434545"/>
                  <a:pt x="10399223" y="7434023"/>
                  <a:pt x="10401866" y="7434284"/>
                </a:cubicBezTo>
                <a:cubicBezTo>
                  <a:pt x="10401866" y="7408137"/>
                  <a:pt x="10397167" y="7385127"/>
                  <a:pt x="10387767" y="7365255"/>
                </a:cubicBezTo>
                <a:close/>
                <a:moveTo>
                  <a:pt x="9917802" y="7227196"/>
                </a:moveTo>
                <a:lnTo>
                  <a:pt x="9917802" y="7233470"/>
                </a:lnTo>
                <a:cubicBezTo>
                  <a:pt x="9917019" y="7239746"/>
                  <a:pt x="9913887" y="7246021"/>
                  <a:pt x="9908403" y="7252297"/>
                </a:cubicBezTo>
                <a:close/>
                <a:moveTo>
                  <a:pt x="10524057" y="7064034"/>
                </a:moveTo>
                <a:lnTo>
                  <a:pt x="10528756" y="7064034"/>
                </a:lnTo>
                <a:lnTo>
                  <a:pt x="10528756" y="7082859"/>
                </a:lnTo>
                <a:cubicBezTo>
                  <a:pt x="10524841" y="7076584"/>
                  <a:pt x="10523274" y="7070308"/>
                  <a:pt x="10524057" y="7064034"/>
                </a:cubicBezTo>
                <a:close/>
                <a:moveTo>
                  <a:pt x="8894886" y="7053683"/>
                </a:moveTo>
                <a:lnTo>
                  <a:pt x="8913685" y="7059959"/>
                </a:lnTo>
                <a:cubicBezTo>
                  <a:pt x="8912902" y="7067279"/>
                  <a:pt x="8909768" y="7071463"/>
                  <a:pt x="8904286" y="7072509"/>
                </a:cubicBezTo>
                <a:cubicBezTo>
                  <a:pt x="8901838" y="7072118"/>
                  <a:pt x="8899684" y="7069765"/>
                  <a:pt x="8897824" y="7065450"/>
                </a:cubicBezTo>
                <a:cubicBezTo>
                  <a:pt x="8895964" y="7061135"/>
                  <a:pt x="8894984" y="7057212"/>
                  <a:pt x="8894886" y="7053683"/>
                </a:cubicBezTo>
                <a:close/>
                <a:moveTo>
                  <a:pt x="8044255" y="7053683"/>
                </a:moveTo>
                <a:lnTo>
                  <a:pt x="8063054" y="7059959"/>
                </a:lnTo>
                <a:cubicBezTo>
                  <a:pt x="8062271" y="7067279"/>
                  <a:pt x="8059138" y="7071463"/>
                  <a:pt x="8053655" y="7072509"/>
                </a:cubicBezTo>
                <a:cubicBezTo>
                  <a:pt x="8051207" y="7072118"/>
                  <a:pt x="8049053" y="7069765"/>
                  <a:pt x="8047193" y="7065450"/>
                </a:cubicBezTo>
                <a:cubicBezTo>
                  <a:pt x="8045333" y="7061135"/>
                  <a:pt x="8044354" y="7057212"/>
                  <a:pt x="8044255" y="7053683"/>
                </a:cubicBezTo>
                <a:close/>
                <a:moveTo>
                  <a:pt x="8913685" y="7003480"/>
                </a:moveTo>
                <a:cubicBezTo>
                  <a:pt x="8923084" y="7003480"/>
                  <a:pt x="8927783" y="7009755"/>
                  <a:pt x="8927783" y="7022305"/>
                </a:cubicBezTo>
                <a:lnTo>
                  <a:pt x="8923084" y="7022305"/>
                </a:lnTo>
                <a:cubicBezTo>
                  <a:pt x="8918580" y="7021913"/>
                  <a:pt x="8915838" y="7019560"/>
                  <a:pt x="8914860" y="7015246"/>
                </a:cubicBezTo>
                <a:cubicBezTo>
                  <a:pt x="8913881" y="7010931"/>
                  <a:pt x="8913488" y="7007010"/>
                  <a:pt x="8913685" y="7003480"/>
                </a:cubicBezTo>
                <a:close/>
                <a:moveTo>
                  <a:pt x="8063054" y="7003480"/>
                </a:moveTo>
                <a:cubicBezTo>
                  <a:pt x="8072454" y="7003480"/>
                  <a:pt x="8077153" y="7009755"/>
                  <a:pt x="8077153" y="7022305"/>
                </a:cubicBezTo>
                <a:lnTo>
                  <a:pt x="8072454" y="7022305"/>
                </a:lnTo>
                <a:cubicBezTo>
                  <a:pt x="8067949" y="7021913"/>
                  <a:pt x="8065208" y="7019560"/>
                  <a:pt x="8064229" y="7015246"/>
                </a:cubicBezTo>
                <a:cubicBezTo>
                  <a:pt x="8063250" y="7010931"/>
                  <a:pt x="8062858" y="7007010"/>
                  <a:pt x="8063054" y="7003480"/>
                </a:cubicBezTo>
                <a:close/>
                <a:moveTo>
                  <a:pt x="10580452" y="6995004"/>
                </a:moveTo>
                <a:cubicBezTo>
                  <a:pt x="10580257" y="6998141"/>
                  <a:pt x="10579473" y="7001279"/>
                  <a:pt x="10578103" y="7004417"/>
                </a:cubicBezTo>
                <a:cubicBezTo>
                  <a:pt x="10576732" y="7007555"/>
                  <a:pt x="10575949" y="7010691"/>
                  <a:pt x="10575753" y="7013829"/>
                </a:cubicBezTo>
                <a:lnTo>
                  <a:pt x="10561654" y="7013829"/>
                </a:lnTo>
                <a:cubicBezTo>
                  <a:pt x="10565571" y="7001279"/>
                  <a:pt x="10571836" y="6995004"/>
                  <a:pt x="10580452" y="6995004"/>
                </a:cubicBezTo>
                <a:close/>
                <a:moveTo>
                  <a:pt x="9327254" y="6915624"/>
                </a:moveTo>
                <a:lnTo>
                  <a:pt x="9346052" y="6928174"/>
                </a:lnTo>
                <a:lnTo>
                  <a:pt x="9331954" y="6934450"/>
                </a:lnTo>
                <a:cubicBezTo>
                  <a:pt x="9329701" y="6934057"/>
                  <a:pt x="9328330" y="6931704"/>
                  <a:pt x="9327841" y="6927389"/>
                </a:cubicBezTo>
                <a:cubicBezTo>
                  <a:pt x="9327351" y="6923075"/>
                  <a:pt x="9327156" y="6919153"/>
                  <a:pt x="9327254" y="6915624"/>
                </a:cubicBezTo>
                <a:close/>
                <a:moveTo>
                  <a:pt x="8476623" y="6915624"/>
                </a:moveTo>
                <a:lnTo>
                  <a:pt x="8495421" y="6928174"/>
                </a:lnTo>
                <a:lnTo>
                  <a:pt x="8481323" y="6934450"/>
                </a:lnTo>
                <a:cubicBezTo>
                  <a:pt x="8479070" y="6934057"/>
                  <a:pt x="8477699" y="6931704"/>
                  <a:pt x="8477210" y="6927389"/>
                </a:cubicBezTo>
                <a:cubicBezTo>
                  <a:pt x="8476720" y="6923075"/>
                  <a:pt x="8476525" y="6919153"/>
                  <a:pt x="8476623" y="6915624"/>
                </a:cubicBezTo>
                <a:close/>
                <a:moveTo>
                  <a:pt x="10608651" y="6900872"/>
                </a:moveTo>
                <a:lnTo>
                  <a:pt x="10622749" y="6907148"/>
                </a:lnTo>
                <a:lnTo>
                  <a:pt x="10622749" y="6932249"/>
                </a:lnTo>
                <a:lnTo>
                  <a:pt x="10585152" y="6976177"/>
                </a:lnTo>
                <a:lnTo>
                  <a:pt x="10575753" y="6957351"/>
                </a:lnTo>
                <a:lnTo>
                  <a:pt x="10575753" y="6932249"/>
                </a:lnTo>
                <a:lnTo>
                  <a:pt x="10608651" y="6932249"/>
                </a:lnTo>
                <a:close/>
                <a:moveTo>
                  <a:pt x="10641548" y="6838117"/>
                </a:moveTo>
                <a:cubicBezTo>
                  <a:pt x="10641842" y="6847923"/>
                  <a:pt x="10641254" y="6858120"/>
                  <a:pt x="10639786" y="6868710"/>
                </a:cubicBezTo>
                <a:cubicBezTo>
                  <a:pt x="10638317" y="6879300"/>
                  <a:pt x="10634205" y="6887929"/>
                  <a:pt x="10627449" y="6894596"/>
                </a:cubicBezTo>
                <a:lnTo>
                  <a:pt x="10627449" y="6844393"/>
                </a:lnTo>
                <a:close/>
                <a:moveTo>
                  <a:pt x="9425946" y="6733636"/>
                </a:moveTo>
                <a:cubicBezTo>
                  <a:pt x="9430842" y="6733636"/>
                  <a:pt x="9435150" y="6735205"/>
                  <a:pt x="9438870" y="6738343"/>
                </a:cubicBezTo>
                <a:cubicBezTo>
                  <a:pt x="9442591" y="6741481"/>
                  <a:pt x="9444549" y="6746187"/>
                  <a:pt x="9444744" y="6752462"/>
                </a:cubicBezTo>
                <a:lnTo>
                  <a:pt x="9435345" y="6752462"/>
                </a:lnTo>
                <a:cubicBezTo>
                  <a:pt x="9430842" y="6752070"/>
                  <a:pt x="9428101" y="6749717"/>
                  <a:pt x="9427121" y="6745402"/>
                </a:cubicBezTo>
                <a:cubicBezTo>
                  <a:pt x="9426142" y="6741088"/>
                  <a:pt x="9425750" y="6737166"/>
                  <a:pt x="9425946" y="6733636"/>
                </a:cubicBezTo>
                <a:close/>
                <a:moveTo>
                  <a:pt x="8575315" y="6733636"/>
                </a:moveTo>
                <a:cubicBezTo>
                  <a:pt x="8580211" y="6733636"/>
                  <a:pt x="8584519" y="6735205"/>
                  <a:pt x="8588239" y="6738343"/>
                </a:cubicBezTo>
                <a:cubicBezTo>
                  <a:pt x="8591960" y="6741481"/>
                  <a:pt x="8593918" y="6746187"/>
                  <a:pt x="8594114" y="6752462"/>
                </a:cubicBezTo>
                <a:lnTo>
                  <a:pt x="8584714" y="6752462"/>
                </a:lnTo>
                <a:cubicBezTo>
                  <a:pt x="8580211" y="6752070"/>
                  <a:pt x="8577470" y="6749717"/>
                  <a:pt x="8576490" y="6745402"/>
                </a:cubicBezTo>
                <a:cubicBezTo>
                  <a:pt x="8575511" y="6741088"/>
                  <a:pt x="8575120" y="6737166"/>
                  <a:pt x="8575315" y="6733636"/>
                </a:cubicBezTo>
                <a:close/>
                <a:moveTo>
                  <a:pt x="10679145" y="6687507"/>
                </a:moveTo>
                <a:lnTo>
                  <a:pt x="10697944" y="6687507"/>
                </a:lnTo>
                <a:cubicBezTo>
                  <a:pt x="10697259" y="6704373"/>
                  <a:pt x="10692754" y="6723983"/>
                  <a:pt x="10684433" y="6746339"/>
                </a:cubicBezTo>
                <a:cubicBezTo>
                  <a:pt x="10676110" y="6768696"/>
                  <a:pt x="10668082" y="6786738"/>
                  <a:pt x="10660347" y="6800465"/>
                </a:cubicBezTo>
                <a:cubicBezTo>
                  <a:pt x="10660444" y="6803995"/>
                  <a:pt x="10660249" y="6807918"/>
                  <a:pt x="10659759" y="6812232"/>
                </a:cubicBezTo>
                <a:cubicBezTo>
                  <a:pt x="10659270" y="6816545"/>
                  <a:pt x="10657899" y="6818899"/>
                  <a:pt x="10655646" y="6819292"/>
                </a:cubicBezTo>
                <a:cubicBezTo>
                  <a:pt x="10653003" y="6817591"/>
                  <a:pt x="10650066" y="6810010"/>
                  <a:pt x="10646835" y="6796543"/>
                </a:cubicBezTo>
                <a:cubicBezTo>
                  <a:pt x="10643604" y="6783077"/>
                  <a:pt x="10641842" y="6773924"/>
                  <a:pt x="10641548" y="6769087"/>
                </a:cubicBezTo>
                <a:cubicBezTo>
                  <a:pt x="10650752" y="6768041"/>
                  <a:pt x="10658192" y="6759151"/>
                  <a:pt x="10663871" y="6742418"/>
                </a:cubicBezTo>
                <a:cubicBezTo>
                  <a:pt x="10669550" y="6725683"/>
                  <a:pt x="10674642" y="6707380"/>
                  <a:pt x="10679145" y="6687507"/>
                </a:cubicBezTo>
                <a:close/>
                <a:moveTo>
                  <a:pt x="7300773" y="6638206"/>
                </a:moveTo>
                <a:lnTo>
                  <a:pt x="7319571" y="6644482"/>
                </a:lnTo>
                <a:cubicBezTo>
                  <a:pt x="7318789" y="6651802"/>
                  <a:pt x="7315655" y="6655986"/>
                  <a:pt x="7310172" y="6657032"/>
                </a:cubicBezTo>
                <a:cubicBezTo>
                  <a:pt x="7307724" y="6656641"/>
                  <a:pt x="7305571" y="6654288"/>
                  <a:pt x="7303711" y="6649973"/>
                </a:cubicBezTo>
                <a:cubicBezTo>
                  <a:pt x="7301849" y="6645658"/>
                  <a:pt x="7300871" y="6641735"/>
                  <a:pt x="7300773" y="6638206"/>
                </a:cubicBezTo>
                <a:close/>
                <a:moveTo>
                  <a:pt x="7319571" y="6588003"/>
                </a:moveTo>
                <a:cubicBezTo>
                  <a:pt x="7328971" y="6588003"/>
                  <a:pt x="7333670" y="6594278"/>
                  <a:pt x="7333670" y="6606828"/>
                </a:cubicBezTo>
                <a:lnTo>
                  <a:pt x="7328971" y="6606828"/>
                </a:lnTo>
                <a:cubicBezTo>
                  <a:pt x="7324467" y="6606436"/>
                  <a:pt x="7321726" y="6604083"/>
                  <a:pt x="7320747" y="6599769"/>
                </a:cubicBezTo>
                <a:cubicBezTo>
                  <a:pt x="7319768" y="6595454"/>
                  <a:pt x="7319376" y="6591533"/>
                  <a:pt x="7319571" y="6588003"/>
                </a:cubicBezTo>
                <a:close/>
                <a:moveTo>
                  <a:pt x="9731424" y="6526547"/>
                </a:moveTo>
                <a:lnTo>
                  <a:pt x="9740228" y="6529485"/>
                </a:lnTo>
                <a:lnTo>
                  <a:pt x="9736572" y="6544940"/>
                </a:lnTo>
                <a:lnTo>
                  <a:pt x="9734360" y="6541450"/>
                </a:lnTo>
                <a:cubicBezTo>
                  <a:pt x="9732500" y="6535306"/>
                  <a:pt x="9731522" y="6530339"/>
                  <a:pt x="9731424" y="6526547"/>
                </a:cubicBezTo>
                <a:close/>
                <a:moveTo>
                  <a:pt x="8880793" y="6526547"/>
                </a:moveTo>
                <a:lnTo>
                  <a:pt x="8887242" y="6528699"/>
                </a:lnTo>
                <a:lnTo>
                  <a:pt x="8884312" y="6536744"/>
                </a:lnTo>
                <a:lnTo>
                  <a:pt x="8883807" y="6541572"/>
                </a:lnTo>
                <a:lnTo>
                  <a:pt x="8883730" y="6541450"/>
                </a:lnTo>
                <a:cubicBezTo>
                  <a:pt x="8881870" y="6535306"/>
                  <a:pt x="8880891" y="6530339"/>
                  <a:pt x="8880793" y="6526547"/>
                </a:cubicBezTo>
                <a:close/>
                <a:moveTo>
                  <a:pt x="7733140" y="6500147"/>
                </a:moveTo>
                <a:lnTo>
                  <a:pt x="7751940" y="6512697"/>
                </a:lnTo>
                <a:lnTo>
                  <a:pt x="7737841" y="6518973"/>
                </a:lnTo>
                <a:cubicBezTo>
                  <a:pt x="7735588" y="6518580"/>
                  <a:pt x="7734218" y="6516227"/>
                  <a:pt x="7733728" y="6511912"/>
                </a:cubicBezTo>
                <a:cubicBezTo>
                  <a:pt x="7733239" y="6507598"/>
                  <a:pt x="7733043" y="6503676"/>
                  <a:pt x="7733140" y="6500147"/>
                </a:cubicBezTo>
                <a:close/>
                <a:moveTo>
                  <a:pt x="10834234" y="6486693"/>
                </a:moveTo>
                <a:lnTo>
                  <a:pt x="10838933" y="6486693"/>
                </a:lnTo>
                <a:cubicBezTo>
                  <a:pt x="10838150" y="6500290"/>
                  <a:pt x="10835017" y="6510749"/>
                  <a:pt x="10829534" y="6518071"/>
                </a:cubicBezTo>
                <a:cubicBezTo>
                  <a:pt x="10829436" y="6512057"/>
                  <a:pt x="10829632" y="6506827"/>
                  <a:pt x="10830122" y="6502382"/>
                </a:cubicBezTo>
                <a:cubicBezTo>
                  <a:pt x="10830612" y="6497937"/>
                  <a:pt x="10831982" y="6492707"/>
                  <a:pt x="10834234" y="6486693"/>
                </a:cubicBezTo>
                <a:close/>
                <a:moveTo>
                  <a:pt x="9242660" y="6451241"/>
                </a:moveTo>
                <a:lnTo>
                  <a:pt x="9261458" y="6501444"/>
                </a:lnTo>
                <a:cubicBezTo>
                  <a:pt x="9256562" y="6501837"/>
                  <a:pt x="9252254" y="6501052"/>
                  <a:pt x="9248534" y="6499091"/>
                </a:cubicBezTo>
                <a:cubicBezTo>
                  <a:pt x="9244814" y="6497131"/>
                  <a:pt x="9242856" y="6491639"/>
                  <a:pt x="9242660" y="6482618"/>
                </a:cubicBezTo>
                <a:close/>
                <a:moveTo>
                  <a:pt x="8392029" y="6451241"/>
                </a:moveTo>
                <a:lnTo>
                  <a:pt x="8410827" y="6501444"/>
                </a:lnTo>
                <a:cubicBezTo>
                  <a:pt x="8405932" y="6501837"/>
                  <a:pt x="8401624" y="6501052"/>
                  <a:pt x="8397904" y="6499091"/>
                </a:cubicBezTo>
                <a:cubicBezTo>
                  <a:pt x="8394184" y="6497131"/>
                  <a:pt x="8392225" y="6491639"/>
                  <a:pt x="8392029" y="6482618"/>
                </a:cubicBezTo>
                <a:close/>
                <a:moveTo>
                  <a:pt x="9778269" y="6419403"/>
                </a:moveTo>
                <a:lnTo>
                  <a:pt x="9776813" y="6423939"/>
                </a:lnTo>
                <a:lnTo>
                  <a:pt x="9769508" y="6429072"/>
                </a:lnTo>
                <a:lnTo>
                  <a:pt x="9769020" y="6426140"/>
                </a:lnTo>
                <a:close/>
                <a:moveTo>
                  <a:pt x="9581035" y="6407313"/>
                </a:moveTo>
                <a:lnTo>
                  <a:pt x="9566936" y="6432416"/>
                </a:lnTo>
                <a:cubicBezTo>
                  <a:pt x="9566838" y="6439475"/>
                  <a:pt x="9568208" y="6447320"/>
                  <a:pt x="9571048" y="6455947"/>
                </a:cubicBezTo>
                <a:cubicBezTo>
                  <a:pt x="9573887" y="6464577"/>
                  <a:pt x="9578783" y="6469283"/>
                  <a:pt x="9585734" y="6470068"/>
                </a:cubicBezTo>
                <a:lnTo>
                  <a:pt x="9557536" y="6501444"/>
                </a:lnTo>
                <a:cubicBezTo>
                  <a:pt x="9553718" y="6501315"/>
                  <a:pt x="9546081" y="6500006"/>
                  <a:pt x="9534626" y="6497524"/>
                </a:cubicBezTo>
                <a:cubicBezTo>
                  <a:pt x="9523170" y="6495039"/>
                  <a:pt x="9516708" y="6492163"/>
                  <a:pt x="9515240" y="6488894"/>
                </a:cubicBezTo>
                <a:cubicBezTo>
                  <a:pt x="9516219" y="6485887"/>
                  <a:pt x="9520134" y="6484056"/>
                  <a:pt x="9526989" y="6483403"/>
                </a:cubicBezTo>
                <a:cubicBezTo>
                  <a:pt x="9533842" y="6482749"/>
                  <a:pt x="9537758" y="6482488"/>
                  <a:pt x="9538737" y="6482618"/>
                </a:cubicBezTo>
                <a:lnTo>
                  <a:pt x="9538737" y="6476344"/>
                </a:lnTo>
                <a:cubicBezTo>
                  <a:pt x="9538737" y="6456993"/>
                  <a:pt x="9542263" y="6440782"/>
                  <a:pt x="9549312" y="6427708"/>
                </a:cubicBezTo>
                <a:cubicBezTo>
                  <a:pt x="9556361" y="6414635"/>
                  <a:pt x="9566936" y="6407837"/>
                  <a:pt x="9581035" y="6407313"/>
                </a:cubicBezTo>
                <a:close/>
                <a:moveTo>
                  <a:pt x="8730404" y="6407313"/>
                </a:moveTo>
                <a:lnTo>
                  <a:pt x="8716305" y="6432416"/>
                </a:lnTo>
                <a:cubicBezTo>
                  <a:pt x="8716207" y="6439475"/>
                  <a:pt x="8717577" y="6447320"/>
                  <a:pt x="8720417" y="6455947"/>
                </a:cubicBezTo>
                <a:cubicBezTo>
                  <a:pt x="8723256" y="6464577"/>
                  <a:pt x="8728152" y="6469283"/>
                  <a:pt x="8735103" y="6470068"/>
                </a:cubicBezTo>
                <a:lnTo>
                  <a:pt x="8706906" y="6501444"/>
                </a:lnTo>
                <a:cubicBezTo>
                  <a:pt x="8703087" y="6501315"/>
                  <a:pt x="8695450" y="6500006"/>
                  <a:pt x="8683995" y="6497524"/>
                </a:cubicBezTo>
                <a:cubicBezTo>
                  <a:pt x="8672539" y="6495039"/>
                  <a:pt x="8666077" y="6492163"/>
                  <a:pt x="8664609" y="6488894"/>
                </a:cubicBezTo>
                <a:cubicBezTo>
                  <a:pt x="8665588" y="6485887"/>
                  <a:pt x="8669504" y="6484056"/>
                  <a:pt x="8676358" y="6483403"/>
                </a:cubicBezTo>
                <a:cubicBezTo>
                  <a:pt x="8683212" y="6482749"/>
                  <a:pt x="8687127" y="6482488"/>
                  <a:pt x="8688106" y="6482618"/>
                </a:cubicBezTo>
                <a:lnTo>
                  <a:pt x="8688106" y="6476344"/>
                </a:lnTo>
                <a:cubicBezTo>
                  <a:pt x="8688106" y="6456993"/>
                  <a:pt x="8691632" y="6440782"/>
                  <a:pt x="8698681" y="6427708"/>
                </a:cubicBezTo>
                <a:cubicBezTo>
                  <a:pt x="8705730" y="6414635"/>
                  <a:pt x="8716305" y="6407837"/>
                  <a:pt x="8730404" y="6407313"/>
                </a:cubicBezTo>
                <a:close/>
                <a:moveTo>
                  <a:pt x="9289657" y="6382211"/>
                </a:moveTo>
                <a:cubicBezTo>
                  <a:pt x="9295139" y="6383257"/>
                  <a:pt x="9298272" y="6387442"/>
                  <a:pt x="9299056" y="6394762"/>
                </a:cubicBezTo>
                <a:cubicBezTo>
                  <a:pt x="9299252" y="6398292"/>
                  <a:pt x="9298860" y="6402215"/>
                  <a:pt x="9297880" y="6406529"/>
                </a:cubicBezTo>
                <a:cubicBezTo>
                  <a:pt x="9296902" y="6410844"/>
                  <a:pt x="9294160" y="6413197"/>
                  <a:pt x="9289657" y="6413589"/>
                </a:cubicBezTo>
                <a:cubicBezTo>
                  <a:pt x="9287209" y="6412935"/>
                  <a:pt x="9285054" y="6409535"/>
                  <a:pt x="9283194" y="6403391"/>
                </a:cubicBezTo>
                <a:cubicBezTo>
                  <a:pt x="9281334" y="6397246"/>
                  <a:pt x="9280356" y="6392278"/>
                  <a:pt x="9280258" y="6388488"/>
                </a:cubicBezTo>
                <a:cubicBezTo>
                  <a:pt x="9282411" y="6388225"/>
                  <a:pt x="9283978" y="6387180"/>
                  <a:pt x="9284957" y="6385350"/>
                </a:cubicBezTo>
                <a:cubicBezTo>
                  <a:pt x="9285936" y="6383519"/>
                  <a:pt x="9287502" y="6382473"/>
                  <a:pt x="9289657" y="6382211"/>
                </a:cubicBezTo>
                <a:close/>
                <a:moveTo>
                  <a:pt x="8439026" y="6382211"/>
                </a:moveTo>
                <a:cubicBezTo>
                  <a:pt x="8444508" y="6383257"/>
                  <a:pt x="8447642" y="6387442"/>
                  <a:pt x="8448425" y="6394762"/>
                </a:cubicBezTo>
                <a:cubicBezTo>
                  <a:pt x="8448621" y="6398292"/>
                  <a:pt x="8448230" y="6402215"/>
                  <a:pt x="8447250" y="6406529"/>
                </a:cubicBezTo>
                <a:cubicBezTo>
                  <a:pt x="8446271" y="6410844"/>
                  <a:pt x="8443529" y="6413197"/>
                  <a:pt x="8439026" y="6413589"/>
                </a:cubicBezTo>
                <a:cubicBezTo>
                  <a:pt x="8436578" y="6412935"/>
                  <a:pt x="8434424" y="6409535"/>
                  <a:pt x="8432564" y="6403391"/>
                </a:cubicBezTo>
                <a:cubicBezTo>
                  <a:pt x="8430704" y="6397246"/>
                  <a:pt x="8429725" y="6392278"/>
                  <a:pt x="8429627" y="6388488"/>
                </a:cubicBezTo>
                <a:cubicBezTo>
                  <a:pt x="8431780" y="6388225"/>
                  <a:pt x="8433347" y="6387180"/>
                  <a:pt x="8434326" y="6385350"/>
                </a:cubicBezTo>
                <a:cubicBezTo>
                  <a:pt x="8435305" y="6383519"/>
                  <a:pt x="8436872" y="6382473"/>
                  <a:pt x="8439026" y="6382211"/>
                </a:cubicBezTo>
                <a:close/>
                <a:moveTo>
                  <a:pt x="10806035" y="6361185"/>
                </a:moveTo>
                <a:lnTo>
                  <a:pt x="10834234" y="6361185"/>
                </a:lnTo>
                <a:cubicBezTo>
                  <a:pt x="10827282" y="6371252"/>
                  <a:pt x="10821211" y="6384064"/>
                  <a:pt x="10816022" y="6399622"/>
                </a:cubicBezTo>
                <a:cubicBezTo>
                  <a:pt x="10810833" y="6415179"/>
                  <a:pt x="10805938" y="6429560"/>
                  <a:pt x="10801336" y="6442765"/>
                </a:cubicBezTo>
                <a:cubicBezTo>
                  <a:pt x="10800944" y="6461723"/>
                  <a:pt x="10798203" y="6480287"/>
                  <a:pt x="10793112" y="6498459"/>
                </a:cubicBezTo>
                <a:cubicBezTo>
                  <a:pt x="10788020" y="6516633"/>
                  <a:pt x="10782929" y="6533628"/>
                  <a:pt x="10777838" y="6549448"/>
                </a:cubicBezTo>
                <a:lnTo>
                  <a:pt x="10749640" y="6555723"/>
                </a:lnTo>
                <a:cubicBezTo>
                  <a:pt x="10746899" y="6555331"/>
                  <a:pt x="10744157" y="6552978"/>
                  <a:pt x="10741416" y="6548663"/>
                </a:cubicBezTo>
                <a:cubicBezTo>
                  <a:pt x="10738674" y="6544349"/>
                  <a:pt x="10738282" y="6540427"/>
                  <a:pt x="10740241" y="6536898"/>
                </a:cubicBezTo>
                <a:lnTo>
                  <a:pt x="10768439" y="6486693"/>
                </a:lnTo>
                <a:cubicBezTo>
                  <a:pt x="10770005" y="6462638"/>
                  <a:pt x="10776271" y="6441719"/>
                  <a:pt x="10787237" y="6423939"/>
                </a:cubicBezTo>
                <a:cubicBezTo>
                  <a:pt x="10798203" y="6406159"/>
                  <a:pt x="10804470" y="6385240"/>
                  <a:pt x="10806035" y="6361185"/>
                </a:cubicBezTo>
                <a:close/>
                <a:moveTo>
                  <a:pt x="7831833" y="6318159"/>
                </a:moveTo>
                <a:cubicBezTo>
                  <a:pt x="7836729" y="6318159"/>
                  <a:pt x="7841037" y="6319728"/>
                  <a:pt x="7844758" y="6322866"/>
                </a:cubicBezTo>
                <a:cubicBezTo>
                  <a:pt x="7848478" y="6326004"/>
                  <a:pt x="7850436" y="6330710"/>
                  <a:pt x="7850632" y="6336985"/>
                </a:cubicBezTo>
                <a:lnTo>
                  <a:pt x="7841232" y="6336985"/>
                </a:lnTo>
                <a:cubicBezTo>
                  <a:pt x="7836729" y="6336593"/>
                  <a:pt x="7833988" y="6334240"/>
                  <a:pt x="7833009" y="6329925"/>
                </a:cubicBezTo>
                <a:cubicBezTo>
                  <a:pt x="7832029" y="6325611"/>
                  <a:pt x="7831638" y="6321689"/>
                  <a:pt x="7831833" y="6318159"/>
                </a:cubicBezTo>
                <a:close/>
                <a:moveTo>
                  <a:pt x="10890630" y="6279603"/>
                </a:moveTo>
                <a:lnTo>
                  <a:pt x="10895329" y="6317257"/>
                </a:lnTo>
                <a:lnTo>
                  <a:pt x="10890630" y="6373736"/>
                </a:lnTo>
                <a:lnTo>
                  <a:pt x="10871830" y="6373736"/>
                </a:lnTo>
                <a:lnTo>
                  <a:pt x="10838933" y="6317257"/>
                </a:lnTo>
                <a:cubicBezTo>
                  <a:pt x="10840206" y="6307844"/>
                  <a:pt x="10844710" y="6303137"/>
                  <a:pt x="10852444" y="6303137"/>
                </a:cubicBezTo>
                <a:cubicBezTo>
                  <a:pt x="10860179" y="6303137"/>
                  <a:pt x="10863508" y="6307844"/>
                  <a:pt x="10862431" y="6317257"/>
                </a:cubicBezTo>
                <a:close/>
                <a:moveTo>
                  <a:pt x="9642130" y="6212775"/>
                </a:moveTo>
                <a:cubicBezTo>
                  <a:pt x="9644578" y="6214213"/>
                  <a:pt x="9646731" y="6220750"/>
                  <a:pt x="9648591" y="6232385"/>
                </a:cubicBezTo>
                <a:cubicBezTo>
                  <a:pt x="9650452" y="6244022"/>
                  <a:pt x="9651432" y="6252127"/>
                  <a:pt x="9651529" y="6256703"/>
                </a:cubicBezTo>
                <a:cubicBezTo>
                  <a:pt x="9642326" y="6281935"/>
                  <a:pt x="9632535" y="6306775"/>
                  <a:pt x="9622156" y="6331224"/>
                </a:cubicBezTo>
                <a:cubicBezTo>
                  <a:pt x="9611778" y="6355671"/>
                  <a:pt x="9599638" y="6378943"/>
                  <a:pt x="9585734" y="6401038"/>
                </a:cubicBezTo>
                <a:cubicBezTo>
                  <a:pt x="9586322" y="6385611"/>
                  <a:pt x="9588672" y="6370968"/>
                  <a:pt x="9592783" y="6357110"/>
                </a:cubicBezTo>
                <a:cubicBezTo>
                  <a:pt x="9596896" y="6343252"/>
                  <a:pt x="9599246" y="6328610"/>
                  <a:pt x="9599833" y="6313182"/>
                </a:cubicBezTo>
                <a:cubicBezTo>
                  <a:pt x="9609428" y="6306775"/>
                  <a:pt x="9617260" y="6297624"/>
                  <a:pt x="9623332" y="6285727"/>
                </a:cubicBezTo>
                <a:cubicBezTo>
                  <a:pt x="9629402" y="6273830"/>
                  <a:pt x="9632535" y="6259972"/>
                  <a:pt x="9632731" y="6244152"/>
                </a:cubicBezTo>
                <a:cubicBezTo>
                  <a:pt x="9632535" y="6240099"/>
                  <a:pt x="9632926" y="6234086"/>
                  <a:pt x="9633905" y="6226111"/>
                </a:cubicBezTo>
                <a:cubicBezTo>
                  <a:pt x="9634884" y="6218136"/>
                  <a:pt x="9637626" y="6213690"/>
                  <a:pt x="9642130" y="6212775"/>
                </a:cubicBezTo>
                <a:close/>
                <a:moveTo>
                  <a:pt x="8791499" y="6212775"/>
                </a:moveTo>
                <a:cubicBezTo>
                  <a:pt x="8793947" y="6214213"/>
                  <a:pt x="8796100" y="6220750"/>
                  <a:pt x="8797960" y="6232385"/>
                </a:cubicBezTo>
                <a:cubicBezTo>
                  <a:pt x="8799822" y="6244022"/>
                  <a:pt x="8800801" y="6252127"/>
                  <a:pt x="8800898" y="6256703"/>
                </a:cubicBezTo>
                <a:cubicBezTo>
                  <a:pt x="8791695" y="6281935"/>
                  <a:pt x="8781904" y="6306775"/>
                  <a:pt x="8771525" y="6331224"/>
                </a:cubicBezTo>
                <a:cubicBezTo>
                  <a:pt x="8761147" y="6355671"/>
                  <a:pt x="8749007" y="6378943"/>
                  <a:pt x="8735103" y="6401038"/>
                </a:cubicBezTo>
                <a:cubicBezTo>
                  <a:pt x="8735691" y="6385611"/>
                  <a:pt x="8738041" y="6370968"/>
                  <a:pt x="8742152" y="6357110"/>
                </a:cubicBezTo>
                <a:cubicBezTo>
                  <a:pt x="8746265" y="6343252"/>
                  <a:pt x="8748615" y="6328610"/>
                  <a:pt x="8749202" y="6313182"/>
                </a:cubicBezTo>
                <a:cubicBezTo>
                  <a:pt x="8758797" y="6306775"/>
                  <a:pt x="8766630" y="6297624"/>
                  <a:pt x="8772701" y="6285727"/>
                </a:cubicBezTo>
                <a:cubicBezTo>
                  <a:pt x="8778771" y="6273830"/>
                  <a:pt x="8781904" y="6259972"/>
                  <a:pt x="8782100" y="6244152"/>
                </a:cubicBezTo>
                <a:cubicBezTo>
                  <a:pt x="8781904" y="6240099"/>
                  <a:pt x="8782296" y="6234086"/>
                  <a:pt x="8783274" y="6226111"/>
                </a:cubicBezTo>
                <a:cubicBezTo>
                  <a:pt x="8784254" y="6218136"/>
                  <a:pt x="8786996" y="6213690"/>
                  <a:pt x="8791499" y="6212775"/>
                </a:cubicBezTo>
                <a:close/>
                <a:moveTo>
                  <a:pt x="10942326" y="6166646"/>
                </a:moveTo>
                <a:cubicBezTo>
                  <a:pt x="10941542" y="6186519"/>
                  <a:pt x="10938409" y="6203253"/>
                  <a:pt x="10932926" y="6216850"/>
                </a:cubicBezTo>
                <a:lnTo>
                  <a:pt x="10918827" y="6216850"/>
                </a:lnTo>
                <a:close/>
                <a:moveTo>
                  <a:pt x="9346052" y="6156296"/>
                </a:moveTo>
                <a:lnTo>
                  <a:pt x="9378949" y="6212775"/>
                </a:lnTo>
                <a:lnTo>
                  <a:pt x="9346052" y="6275530"/>
                </a:lnTo>
                <a:cubicBezTo>
                  <a:pt x="9340374" y="6272000"/>
                  <a:pt x="9332932" y="6266508"/>
                  <a:pt x="9323729" y="6259056"/>
                </a:cubicBezTo>
                <a:cubicBezTo>
                  <a:pt x="9314525" y="6251604"/>
                  <a:pt x="9309434" y="6244544"/>
                  <a:pt x="9308455" y="6237876"/>
                </a:cubicBezTo>
                <a:cubicBezTo>
                  <a:pt x="9309238" y="6234870"/>
                  <a:pt x="9312372" y="6233040"/>
                  <a:pt x="9317854" y="6232385"/>
                </a:cubicBezTo>
                <a:cubicBezTo>
                  <a:pt x="9323338" y="6231732"/>
                  <a:pt x="9326470" y="6231471"/>
                  <a:pt x="9327254" y="6231602"/>
                </a:cubicBezTo>
                <a:close/>
                <a:moveTo>
                  <a:pt x="8495421" y="6156296"/>
                </a:moveTo>
                <a:lnTo>
                  <a:pt x="8528318" y="6212775"/>
                </a:lnTo>
                <a:lnTo>
                  <a:pt x="8495421" y="6275530"/>
                </a:lnTo>
                <a:cubicBezTo>
                  <a:pt x="8489743" y="6272000"/>
                  <a:pt x="8482302" y="6266508"/>
                  <a:pt x="8473098" y="6259056"/>
                </a:cubicBezTo>
                <a:cubicBezTo>
                  <a:pt x="8463894" y="6251604"/>
                  <a:pt x="8458803" y="6244544"/>
                  <a:pt x="8457824" y="6237876"/>
                </a:cubicBezTo>
                <a:cubicBezTo>
                  <a:pt x="8458608" y="6234870"/>
                  <a:pt x="8461741" y="6233040"/>
                  <a:pt x="8467223" y="6232385"/>
                </a:cubicBezTo>
                <a:cubicBezTo>
                  <a:pt x="8472707" y="6231732"/>
                  <a:pt x="8475839" y="6231471"/>
                  <a:pt x="8476623" y="6231602"/>
                </a:cubicBezTo>
                <a:close/>
                <a:moveTo>
                  <a:pt x="10843633" y="6147819"/>
                </a:moveTo>
                <a:lnTo>
                  <a:pt x="10867132" y="6154095"/>
                </a:lnTo>
                <a:lnTo>
                  <a:pt x="10853032" y="6267053"/>
                </a:lnTo>
                <a:cubicBezTo>
                  <a:pt x="10848333" y="6257247"/>
                  <a:pt x="10844808" y="6245481"/>
                  <a:pt x="10842458" y="6231754"/>
                </a:cubicBezTo>
                <a:cubicBezTo>
                  <a:pt x="10840108" y="6218027"/>
                  <a:pt x="10838933" y="6204691"/>
                  <a:pt x="10838933" y="6191747"/>
                </a:cubicBezTo>
                <a:lnTo>
                  <a:pt x="10838933" y="6160371"/>
                </a:lnTo>
                <a:cubicBezTo>
                  <a:pt x="10839130" y="6157494"/>
                  <a:pt x="10839913" y="6155402"/>
                  <a:pt x="10841283" y="6154095"/>
                </a:cubicBezTo>
                <a:cubicBezTo>
                  <a:pt x="10842654" y="6152788"/>
                  <a:pt x="10843438" y="6150696"/>
                  <a:pt x="10843633" y="6147819"/>
                </a:cubicBezTo>
                <a:close/>
                <a:moveTo>
                  <a:pt x="8137311" y="6111070"/>
                </a:moveTo>
                <a:lnTo>
                  <a:pt x="8156109" y="6117344"/>
                </a:lnTo>
                <a:cubicBezTo>
                  <a:pt x="8156305" y="6120875"/>
                  <a:pt x="8155913" y="6124797"/>
                  <a:pt x="8154933" y="6129111"/>
                </a:cubicBezTo>
                <a:cubicBezTo>
                  <a:pt x="8153955" y="6133426"/>
                  <a:pt x="8151213" y="6135779"/>
                  <a:pt x="8146710" y="6136171"/>
                </a:cubicBezTo>
                <a:cubicBezTo>
                  <a:pt x="8144262" y="6135518"/>
                  <a:pt x="8142108" y="6132119"/>
                  <a:pt x="8140247" y="6125973"/>
                </a:cubicBezTo>
                <a:cubicBezTo>
                  <a:pt x="8138387" y="6119829"/>
                  <a:pt x="8137408" y="6114862"/>
                  <a:pt x="8137311" y="6111070"/>
                </a:cubicBezTo>
                <a:close/>
                <a:moveTo>
                  <a:pt x="10895329" y="6053688"/>
                </a:moveTo>
                <a:lnTo>
                  <a:pt x="10895329" y="6066239"/>
                </a:lnTo>
                <a:lnTo>
                  <a:pt x="10881230" y="6097616"/>
                </a:lnTo>
                <a:lnTo>
                  <a:pt x="10857732" y="6110167"/>
                </a:lnTo>
                <a:lnTo>
                  <a:pt x="10876530" y="6066239"/>
                </a:lnTo>
                <a:close/>
                <a:moveTo>
                  <a:pt x="7648547" y="6035764"/>
                </a:moveTo>
                <a:lnTo>
                  <a:pt x="7667345" y="6085967"/>
                </a:lnTo>
                <a:cubicBezTo>
                  <a:pt x="7662450" y="6086360"/>
                  <a:pt x="7658142" y="6085575"/>
                  <a:pt x="7654422" y="6083614"/>
                </a:cubicBezTo>
                <a:cubicBezTo>
                  <a:pt x="7650700" y="6081654"/>
                  <a:pt x="7648743" y="6076162"/>
                  <a:pt x="7648547" y="6067141"/>
                </a:cubicBezTo>
                <a:close/>
                <a:moveTo>
                  <a:pt x="8185889" y="6002663"/>
                </a:moveTo>
                <a:lnTo>
                  <a:pt x="8185245" y="6005685"/>
                </a:lnTo>
                <a:lnTo>
                  <a:pt x="8176631" y="6021021"/>
                </a:lnTo>
                <a:lnTo>
                  <a:pt x="8174907" y="6010663"/>
                </a:lnTo>
                <a:close/>
                <a:moveTo>
                  <a:pt x="7986922" y="5991836"/>
                </a:moveTo>
                <a:lnTo>
                  <a:pt x="7972823" y="6016939"/>
                </a:lnTo>
                <a:cubicBezTo>
                  <a:pt x="7972725" y="6023998"/>
                  <a:pt x="7974096" y="6031843"/>
                  <a:pt x="7976935" y="6040470"/>
                </a:cubicBezTo>
                <a:cubicBezTo>
                  <a:pt x="7979774" y="6049100"/>
                  <a:pt x="7984670" y="6053806"/>
                  <a:pt x="7991621" y="6054591"/>
                </a:cubicBezTo>
                <a:lnTo>
                  <a:pt x="7963424" y="6085967"/>
                </a:lnTo>
                <a:cubicBezTo>
                  <a:pt x="7959605" y="6085838"/>
                  <a:pt x="7951968" y="6084529"/>
                  <a:pt x="7940513" y="6082047"/>
                </a:cubicBezTo>
                <a:cubicBezTo>
                  <a:pt x="7929057" y="6079562"/>
                  <a:pt x="7922596" y="6076686"/>
                  <a:pt x="7921127" y="6073417"/>
                </a:cubicBezTo>
                <a:cubicBezTo>
                  <a:pt x="7922106" y="6070410"/>
                  <a:pt x="7926023" y="6068579"/>
                  <a:pt x="7932876" y="6067926"/>
                </a:cubicBezTo>
                <a:cubicBezTo>
                  <a:pt x="7939730" y="6067272"/>
                  <a:pt x="7943646" y="6067011"/>
                  <a:pt x="7944625" y="6067141"/>
                </a:cubicBezTo>
                <a:lnTo>
                  <a:pt x="7944625" y="6060867"/>
                </a:lnTo>
                <a:cubicBezTo>
                  <a:pt x="7944625" y="6041516"/>
                  <a:pt x="7948150" y="6025305"/>
                  <a:pt x="7955199" y="6012231"/>
                </a:cubicBezTo>
                <a:cubicBezTo>
                  <a:pt x="7962249" y="5999158"/>
                  <a:pt x="7972823" y="5992360"/>
                  <a:pt x="7986922" y="5991836"/>
                </a:cubicBezTo>
                <a:close/>
                <a:moveTo>
                  <a:pt x="7695543" y="5966734"/>
                </a:moveTo>
                <a:cubicBezTo>
                  <a:pt x="7701026" y="5967780"/>
                  <a:pt x="7704160" y="5971965"/>
                  <a:pt x="7704943" y="5979285"/>
                </a:cubicBezTo>
                <a:cubicBezTo>
                  <a:pt x="7705139" y="5982815"/>
                  <a:pt x="7704747" y="5986738"/>
                  <a:pt x="7703769" y="5991052"/>
                </a:cubicBezTo>
                <a:cubicBezTo>
                  <a:pt x="7702789" y="5995367"/>
                  <a:pt x="7700047" y="5997720"/>
                  <a:pt x="7695543" y="5998112"/>
                </a:cubicBezTo>
                <a:cubicBezTo>
                  <a:pt x="7693096" y="5997458"/>
                  <a:pt x="7690942" y="5994058"/>
                  <a:pt x="7689081" y="5987914"/>
                </a:cubicBezTo>
                <a:cubicBezTo>
                  <a:pt x="7687221" y="5981769"/>
                  <a:pt x="7686241" y="5976801"/>
                  <a:pt x="7686144" y="5973011"/>
                </a:cubicBezTo>
                <a:cubicBezTo>
                  <a:pt x="7688298" y="5972748"/>
                  <a:pt x="7689865" y="5971703"/>
                  <a:pt x="7690844" y="5969873"/>
                </a:cubicBezTo>
                <a:cubicBezTo>
                  <a:pt x="7691823" y="5968042"/>
                  <a:pt x="7693389" y="5966996"/>
                  <a:pt x="7695543" y="5966734"/>
                </a:cubicBezTo>
                <a:close/>
                <a:moveTo>
                  <a:pt x="9411847" y="5936656"/>
                </a:moveTo>
                <a:lnTo>
                  <a:pt x="9444744" y="5974308"/>
                </a:lnTo>
                <a:cubicBezTo>
                  <a:pt x="9435150" y="5987382"/>
                  <a:pt x="9426142" y="6013007"/>
                  <a:pt x="9417722" y="6051183"/>
                </a:cubicBezTo>
                <a:cubicBezTo>
                  <a:pt x="9409301" y="6089357"/>
                  <a:pt x="9402643" y="6118120"/>
                  <a:pt x="9397749" y="6137469"/>
                </a:cubicBezTo>
                <a:cubicBezTo>
                  <a:pt x="9388251" y="6137208"/>
                  <a:pt x="9380223" y="6133024"/>
                  <a:pt x="9373662" y="6124919"/>
                </a:cubicBezTo>
                <a:cubicBezTo>
                  <a:pt x="9367102" y="6116813"/>
                  <a:pt x="9362599" y="6106355"/>
                  <a:pt x="9360151" y="6093541"/>
                </a:cubicBezTo>
                <a:cubicBezTo>
                  <a:pt x="9375034" y="6038109"/>
                  <a:pt x="9392265" y="5985814"/>
                  <a:pt x="9411847" y="5936656"/>
                </a:cubicBezTo>
                <a:close/>
                <a:moveTo>
                  <a:pt x="8561216" y="5936656"/>
                </a:moveTo>
                <a:lnTo>
                  <a:pt x="8594114" y="5974308"/>
                </a:lnTo>
                <a:cubicBezTo>
                  <a:pt x="8584519" y="5987382"/>
                  <a:pt x="8575511" y="6013007"/>
                  <a:pt x="8567091" y="6051183"/>
                </a:cubicBezTo>
                <a:cubicBezTo>
                  <a:pt x="8558670" y="6089357"/>
                  <a:pt x="8552012" y="6118120"/>
                  <a:pt x="8547118" y="6137469"/>
                </a:cubicBezTo>
                <a:cubicBezTo>
                  <a:pt x="8537620" y="6137208"/>
                  <a:pt x="8529592" y="6133024"/>
                  <a:pt x="8523032" y="6124919"/>
                </a:cubicBezTo>
                <a:cubicBezTo>
                  <a:pt x="8516472" y="6116813"/>
                  <a:pt x="8511968" y="6106355"/>
                  <a:pt x="8509520" y="6093541"/>
                </a:cubicBezTo>
                <a:cubicBezTo>
                  <a:pt x="8524403" y="6038109"/>
                  <a:pt x="8541634" y="5985814"/>
                  <a:pt x="8561216" y="5936656"/>
                </a:cubicBezTo>
                <a:close/>
                <a:moveTo>
                  <a:pt x="10956425" y="5802672"/>
                </a:moveTo>
                <a:lnTo>
                  <a:pt x="10989322" y="5821497"/>
                </a:lnTo>
                <a:lnTo>
                  <a:pt x="10965824" y="5884252"/>
                </a:lnTo>
                <a:cubicBezTo>
                  <a:pt x="10965824" y="5909353"/>
                  <a:pt x="10961124" y="5928180"/>
                  <a:pt x="10951725" y="5940731"/>
                </a:cubicBezTo>
                <a:cubicBezTo>
                  <a:pt x="10956033" y="5920859"/>
                  <a:pt x="10957991" y="5897848"/>
                  <a:pt x="10957600" y="5871701"/>
                </a:cubicBezTo>
                <a:cubicBezTo>
                  <a:pt x="10957207" y="5845554"/>
                  <a:pt x="10956816" y="5822543"/>
                  <a:pt x="10956425" y="5802672"/>
                </a:cubicBezTo>
                <a:close/>
                <a:moveTo>
                  <a:pt x="8048017" y="5797298"/>
                </a:moveTo>
                <a:cubicBezTo>
                  <a:pt x="8050465" y="5798736"/>
                  <a:pt x="8052618" y="5805273"/>
                  <a:pt x="8054478" y="5816908"/>
                </a:cubicBezTo>
                <a:cubicBezTo>
                  <a:pt x="8056340" y="5828545"/>
                  <a:pt x="8057318" y="5836650"/>
                  <a:pt x="8057416" y="5841226"/>
                </a:cubicBezTo>
                <a:cubicBezTo>
                  <a:pt x="8048213" y="5866458"/>
                  <a:pt x="8038422" y="5891298"/>
                  <a:pt x="8028043" y="5915747"/>
                </a:cubicBezTo>
                <a:cubicBezTo>
                  <a:pt x="8017665" y="5940194"/>
                  <a:pt x="8005525" y="5963466"/>
                  <a:pt x="7991621" y="5985561"/>
                </a:cubicBezTo>
                <a:cubicBezTo>
                  <a:pt x="7992209" y="5970134"/>
                  <a:pt x="7994559" y="5955491"/>
                  <a:pt x="7998671" y="5941633"/>
                </a:cubicBezTo>
                <a:cubicBezTo>
                  <a:pt x="8002784" y="5927775"/>
                  <a:pt x="8005133" y="5913133"/>
                  <a:pt x="8005720" y="5897705"/>
                </a:cubicBezTo>
                <a:cubicBezTo>
                  <a:pt x="8015315" y="5891298"/>
                  <a:pt x="8023149" y="5882147"/>
                  <a:pt x="8029219" y="5870250"/>
                </a:cubicBezTo>
                <a:cubicBezTo>
                  <a:pt x="8035289" y="5858353"/>
                  <a:pt x="8038422" y="5844495"/>
                  <a:pt x="8038618" y="5828675"/>
                </a:cubicBezTo>
                <a:cubicBezTo>
                  <a:pt x="8038422" y="5824622"/>
                  <a:pt x="8038813" y="5818609"/>
                  <a:pt x="8039792" y="5810634"/>
                </a:cubicBezTo>
                <a:cubicBezTo>
                  <a:pt x="8040771" y="5802659"/>
                  <a:pt x="8043514" y="5798213"/>
                  <a:pt x="8048017" y="5797298"/>
                </a:cubicBezTo>
                <a:close/>
                <a:moveTo>
                  <a:pt x="7751940" y="5740819"/>
                </a:moveTo>
                <a:lnTo>
                  <a:pt x="7784837" y="5797298"/>
                </a:lnTo>
                <a:lnTo>
                  <a:pt x="7751940" y="5860053"/>
                </a:lnTo>
                <a:cubicBezTo>
                  <a:pt x="7746261" y="5856523"/>
                  <a:pt x="7738820" y="5851031"/>
                  <a:pt x="7729616" y="5843579"/>
                </a:cubicBezTo>
                <a:cubicBezTo>
                  <a:pt x="7720412" y="5836127"/>
                  <a:pt x="7715321" y="5829067"/>
                  <a:pt x="7714342" y="5822399"/>
                </a:cubicBezTo>
                <a:cubicBezTo>
                  <a:pt x="7715126" y="5819393"/>
                  <a:pt x="7718259" y="5817563"/>
                  <a:pt x="7723741" y="5816908"/>
                </a:cubicBezTo>
                <a:cubicBezTo>
                  <a:pt x="7729225" y="5816255"/>
                  <a:pt x="7732358" y="5815994"/>
                  <a:pt x="7733140" y="5816125"/>
                </a:cubicBezTo>
                <a:close/>
                <a:moveTo>
                  <a:pt x="9501140" y="5717015"/>
                </a:moveTo>
                <a:lnTo>
                  <a:pt x="9510540" y="5748392"/>
                </a:lnTo>
                <a:cubicBezTo>
                  <a:pt x="9510735" y="5760421"/>
                  <a:pt x="9509168" y="5767741"/>
                  <a:pt x="9505840" y="5770357"/>
                </a:cubicBezTo>
                <a:cubicBezTo>
                  <a:pt x="9502512" y="5772971"/>
                  <a:pt x="9496245" y="5774017"/>
                  <a:pt x="9487041" y="5773494"/>
                </a:cubicBezTo>
                <a:lnTo>
                  <a:pt x="9477642" y="5773494"/>
                </a:lnTo>
                <a:lnTo>
                  <a:pt x="9477642" y="5754668"/>
                </a:lnTo>
                <a:close/>
                <a:moveTo>
                  <a:pt x="8650510" y="5717015"/>
                </a:moveTo>
                <a:lnTo>
                  <a:pt x="8659909" y="5748392"/>
                </a:lnTo>
                <a:cubicBezTo>
                  <a:pt x="8660104" y="5760421"/>
                  <a:pt x="8658538" y="5767741"/>
                  <a:pt x="8655210" y="5770357"/>
                </a:cubicBezTo>
                <a:cubicBezTo>
                  <a:pt x="8651881" y="5772971"/>
                  <a:pt x="8645614" y="5774017"/>
                  <a:pt x="8636410" y="5773494"/>
                </a:cubicBezTo>
                <a:lnTo>
                  <a:pt x="8627011" y="5773494"/>
                </a:lnTo>
                <a:lnTo>
                  <a:pt x="8627011" y="5754668"/>
                </a:lnTo>
                <a:close/>
                <a:moveTo>
                  <a:pt x="9552836" y="5616609"/>
                </a:moveTo>
                <a:lnTo>
                  <a:pt x="9552836" y="5622884"/>
                </a:lnTo>
                <a:cubicBezTo>
                  <a:pt x="9552053" y="5629160"/>
                  <a:pt x="9548921" y="5635435"/>
                  <a:pt x="9543437" y="5641711"/>
                </a:cubicBezTo>
                <a:close/>
                <a:moveTo>
                  <a:pt x="8702206" y="5616609"/>
                </a:moveTo>
                <a:lnTo>
                  <a:pt x="8702206" y="5622884"/>
                </a:lnTo>
                <a:cubicBezTo>
                  <a:pt x="8701422" y="5629160"/>
                  <a:pt x="8698290" y="5635435"/>
                  <a:pt x="8692806" y="5641711"/>
                </a:cubicBezTo>
                <a:close/>
                <a:moveTo>
                  <a:pt x="7817735" y="5521179"/>
                </a:moveTo>
                <a:lnTo>
                  <a:pt x="7850632" y="5558831"/>
                </a:lnTo>
                <a:cubicBezTo>
                  <a:pt x="7841037" y="5571905"/>
                  <a:pt x="7832029" y="5597530"/>
                  <a:pt x="7823609" y="5635706"/>
                </a:cubicBezTo>
                <a:cubicBezTo>
                  <a:pt x="7815189" y="5673880"/>
                  <a:pt x="7808531" y="5702643"/>
                  <a:pt x="7803636" y="5721992"/>
                </a:cubicBezTo>
                <a:cubicBezTo>
                  <a:pt x="7794139" y="5721731"/>
                  <a:pt x="7786110" y="5717547"/>
                  <a:pt x="7779550" y="5709442"/>
                </a:cubicBezTo>
                <a:cubicBezTo>
                  <a:pt x="7772990" y="5701336"/>
                  <a:pt x="7768486" y="5690878"/>
                  <a:pt x="7766038" y="5678064"/>
                </a:cubicBezTo>
                <a:cubicBezTo>
                  <a:pt x="7780921" y="5622632"/>
                  <a:pt x="7798152" y="5570337"/>
                  <a:pt x="7817735" y="5521179"/>
                </a:cubicBezTo>
                <a:close/>
                <a:moveTo>
                  <a:pt x="11106814" y="5407318"/>
                </a:moveTo>
                <a:lnTo>
                  <a:pt x="11125612" y="5426145"/>
                </a:lnTo>
                <a:lnTo>
                  <a:pt x="11149110" y="5432420"/>
                </a:lnTo>
                <a:cubicBezTo>
                  <a:pt x="11142256" y="5442226"/>
                  <a:pt x="11137166" y="5453993"/>
                  <a:pt x="11133836" y="5467720"/>
                </a:cubicBezTo>
                <a:cubicBezTo>
                  <a:pt x="11130508" y="5481447"/>
                  <a:pt x="11127766" y="5494783"/>
                  <a:pt x="11125612" y="5507725"/>
                </a:cubicBezTo>
                <a:lnTo>
                  <a:pt x="11102114" y="5488899"/>
                </a:lnTo>
                <a:cubicBezTo>
                  <a:pt x="11094183" y="5499620"/>
                  <a:pt x="11085371" y="5525245"/>
                  <a:pt x="11075678" y="5565774"/>
                </a:cubicBezTo>
                <a:cubicBezTo>
                  <a:pt x="11065985" y="5606303"/>
                  <a:pt x="11060698" y="5635065"/>
                  <a:pt x="11059817" y="5652060"/>
                </a:cubicBezTo>
                <a:lnTo>
                  <a:pt x="11026919" y="5727366"/>
                </a:lnTo>
                <a:cubicBezTo>
                  <a:pt x="11026626" y="5728543"/>
                  <a:pt x="11024864" y="5732464"/>
                  <a:pt x="11021632" y="5739132"/>
                </a:cubicBezTo>
                <a:cubicBezTo>
                  <a:pt x="11018401" y="5745800"/>
                  <a:pt x="11015464" y="5748153"/>
                  <a:pt x="11012820" y="5746193"/>
                </a:cubicBezTo>
                <a:lnTo>
                  <a:pt x="11003421" y="5771294"/>
                </a:lnTo>
                <a:cubicBezTo>
                  <a:pt x="11000875" y="5768417"/>
                  <a:pt x="10998917" y="5767895"/>
                  <a:pt x="10997546" y="5769724"/>
                </a:cubicBezTo>
                <a:cubicBezTo>
                  <a:pt x="10996175" y="5771555"/>
                  <a:pt x="10996567" y="5774170"/>
                  <a:pt x="10998722" y="5777569"/>
                </a:cubicBezTo>
                <a:lnTo>
                  <a:pt x="10975223" y="5765018"/>
                </a:lnTo>
                <a:lnTo>
                  <a:pt x="10975223" y="5721090"/>
                </a:lnTo>
                <a:lnTo>
                  <a:pt x="10984622" y="5721090"/>
                </a:lnTo>
                <a:lnTo>
                  <a:pt x="10998722" y="5658336"/>
                </a:lnTo>
                <a:lnTo>
                  <a:pt x="11026919" y="5614408"/>
                </a:lnTo>
                <a:cubicBezTo>
                  <a:pt x="11023002" y="5610094"/>
                  <a:pt x="11023786" y="5604603"/>
                  <a:pt x="11029269" y="5597935"/>
                </a:cubicBezTo>
                <a:cubicBezTo>
                  <a:pt x="11034752" y="5591267"/>
                  <a:pt x="11040235" y="5590484"/>
                  <a:pt x="11045718" y="5595582"/>
                </a:cubicBezTo>
                <a:cubicBezTo>
                  <a:pt x="11059034" y="5575709"/>
                  <a:pt x="11065299" y="5552699"/>
                  <a:pt x="11064516" y="5526552"/>
                </a:cubicBezTo>
                <a:cubicBezTo>
                  <a:pt x="11069314" y="5513608"/>
                  <a:pt x="11074993" y="5500274"/>
                  <a:pt x="11081553" y="5486545"/>
                </a:cubicBezTo>
                <a:cubicBezTo>
                  <a:pt x="11088112" y="5472818"/>
                  <a:pt x="11094966" y="5461052"/>
                  <a:pt x="11102114" y="5451247"/>
                </a:cubicBezTo>
                <a:close/>
                <a:moveTo>
                  <a:pt x="11182007" y="5344565"/>
                </a:moveTo>
                <a:cubicBezTo>
                  <a:pt x="11191407" y="5344565"/>
                  <a:pt x="11196106" y="5350840"/>
                  <a:pt x="11196106" y="5363390"/>
                </a:cubicBezTo>
                <a:cubicBezTo>
                  <a:pt x="11195910" y="5373066"/>
                  <a:pt x="11193952" y="5383524"/>
                  <a:pt x="11190232" y="5394768"/>
                </a:cubicBezTo>
                <a:cubicBezTo>
                  <a:pt x="11186512" y="5406011"/>
                  <a:pt x="11182204" y="5416470"/>
                  <a:pt x="11177308" y="5426145"/>
                </a:cubicBezTo>
                <a:lnTo>
                  <a:pt x="11172608" y="5407318"/>
                </a:lnTo>
                <a:lnTo>
                  <a:pt x="11177308" y="5357116"/>
                </a:lnTo>
                <a:cubicBezTo>
                  <a:pt x="11181224" y="5356070"/>
                  <a:pt x="11182790" y="5351886"/>
                  <a:pt x="11182007" y="5344565"/>
                </a:cubicBezTo>
                <a:close/>
                <a:moveTo>
                  <a:pt x="11139710" y="5325738"/>
                </a:moveTo>
                <a:lnTo>
                  <a:pt x="11149110" y="5325738"/>
                </a:lnTo>
                <a:cubicBezTo>
                  <a:pt x="11149012" y="5329137"/>
                  <a:pt x="11148032" y="5333321"/>
                  <a:pt x="11146172" y="5338289"/>
                </a:cubicBezTo>
                <a:cubicBezTo>
                  <a:pt x="11144312" y="5343256"/>
                  <a:pt x="11142158" y="5347440"/>
                  <a:pt x="11139710" y="5350840"/>
                </a:cubicBezTo>
                <a:close/>
                <a:moveTo>
                  <a:pt x="7907028" y="5301538"/>
                </a:moveTo>
                <a:lnTo>
                  <a:pt x="7916427" y="5332915"/>
                </a:lnTo>
                <a:cubicBezTo>
                  <a:pt x="7916623" y="5344944"/>
                  <a:pt x="7915057" y="5352264"/>
                  <a:pt x="7911728" y="5354880"/>
                </a:cubicBezTo>
                <a:cubicBezTo>
                  <a:pt x="7908399" y="5357494"/>
                  <a:pt x="7902132" y="5358540"/>
                  <a:pt x="7892929" y="5358017"/>
                </a:cubicBezTo>
                <a:lnTo>
                  <a:pt x="7883529" y="5358017"/>
                </a:lnTo>
                <a:lnTo>
                  <a:pt x="7883529" y="5339191"/>
                </a:lnTo>
                <a:close/>
                <a:moveTo>
                  <a:pt x="7958723" y="5201132"/>
                </a:moveTo>
                <a:lnTo>
                  <a:pt x="7958723" y="5207407"/>
                </a:lnTo>
                <a:cubicBezTo>
                  <a:pt x="7957940" y="5213683"/>
                  <a:pt x="7954808" y="5219958"/>
                  <a:pt x="7949324" y="5226234"/>
                </a:cubicBezTo>
                <a:close/>
                <a:moveTo>
                  <a:pt x="11214904" y="5106098"/>
                </a:moveTo>
                <a:lnTo>
                  <a:pt x="11205506" y="5131200"/>
                </a:lnTo>
                <a:cubicBezTo>
                  <a:pt x="11202862" y="5131331"/>
                  <a:pt x="11199925" y="5131068"/>
                  <a:pt x="11196694" y="5130416"/>
                </a:cubicBezTo>
                <a:cubicBezTo>
                  <a:pt x="11193463" y="5129761"/>
                  <a:pt x="11191700" y="5127932"/>
                  <a:pt x="11191407" y="5124924"/>
                </a:cubicBezTo>
                <a:cubicBezTo>
                  <a:pt x="11192092" y="5118648"/>
                  <a:pt x="11195420" y="5113942"/>
                  <a:pt x="11201393" y="5110805"/>
                </a:cubicBezTo>
                <a:cubicBezTo>
                  <a:pt x="11207366" y="5107667"/>
                  <a:pt x="11211870" y="5106098"/>
                  <a:pt x="11214904" y="5106098"/>
                </a:cubicBezTo>
                <a:close/>
                <a:moveTo>
                  <a:pt x="11412290" y="4566411"/>
                </a:moveTo>
                <a:lnTo>
                  <a:pt x="11416990" y="4572687"/>
                </a:lnTo>
                <a:lnTo>
                  <a:pt x="11412290" y="4591512"/>
                </a:lnTo>
                <a:close/>
                <a:moveTo>
                  <a:pt x="11435788" y="4396974"/>
                </a:moveTo>
                <a:lnTo>
                  <a:pt x="11454587" y="4434626"/>
                </a:lnTo>
                <a:cubicBezTo>
                  <a:pt x="11441271" y="4433580"/>
                  <a:pt x="11435005" y="4423122"/>
                  <a:pt x="11435788" y="4403249"/>
                </a:cubicBezTo>
                <a:close/>
                <a:moveTo>
                  <a:pt x="11586177" y="4252639"/>
                </a:moveTo>
                <a:cubicBezTo>
                  <a:pt x="11581477" y="4278395"/>
                  <a:pt x="11577952" y="4302189"/>
                  <a:pt x="11575602" y="4324022"/>
                </a:cubicBezTo>
                <a:cubicBezTo>
                  <a:pt x="11573254" y="4345856"/>
                  <a:pt x="11572078" y="4361806"/>
                  <a:pt x="11572078" y="4371873"/>
                </a:cubicBezTo>
                <a:lnTo>
                  <a:pt x="11548580" y="4434626"/>
                </a:lnTo>
                <a:cubicBezTo>
                  <a:pt x="11539572" y="4434365"/>
                  <a:pt x="11534089" y="4436457"/>
                  <a:pt x="11532132" y="4440902"/>
                </a:cubicBezTo>
                <a:cubicBezTo>
                  <a:pt x="11530174" y="4445346"/>
                  <a:pt x="11529390" y="4453714"/>
                  <a:pt x="11529781" y="4466004"/>
                </a:cubicBezTo>
                <a:cubicBezTo>
                  <a:pt x="11528998" y="4478555"/>
                  <a:pt x="11521166" y="4484831"/>
                  <a:pt x="11506283" y="4484831"/>
                </a:cubicBezTo>
                <a:lnTo>
                  <a:pt x="11449888" y="4685645"/>
                </a:lnTo>
                <a:cubicBezTo>
                  <a:pt x="11441076" y="4686036"/>
                  <a:pt x="11436376" y="4689958"/>
                  <a:pt x="11435788" y="4697410"/>
                </a:cubicBezTo>
                <a:cubicBezTo>
                  <a:pt x="11435201" y="4704863"/>
                  <a:pt x="11435201" y="4713491"/>
                  <a:pt x="11435788" y="4723297"/>
                </a:cubicBezTo>
                <a:cubicBezTo>
                  <a:pt x="11435593" y="4729310"/>
                  <a:pt x="11433634" y="4732970"/>
                  <a:pt x="11429914" y="4734279"/>
                </a:cubicBezTo>
                <a:cubicBezTo>
                  <a:pt x="11426194" y="4735586"/>
                  <a:pt x="11421885" y="4736108"/>
                  <a:pt x="11416990" y="4735847"/>
                </a:cubicBezTo>
                <a:cubicBezTo>
                  <a:pt x="11416304" y="4756503"/>
                  <a:pt x="11409451" y="4779514"/>
                  <a:pt x="11396428" y="4804877"/>
                </a:cubicBezTo>
                <a:cubicBezTo>
                  <a:pt x="11383407" y="4830241"/>
                  <a:pt x="11368329" y="4846974"/>
                  <a:pt x="11351195" y="4855081"/>
                </a:cubicBezTo>
                <a:lnTo>
                  <a:pt x="11351195" y="4811153"/>
                </a:lnTo>
                <a:cubicBezTo>
                  <a:pt x="11356188" y="4798602"/>
                  <a:pt x="11361476" y="4786050"/>
                  <a:pt x="11367056" y="4773499"/>
                </a:cubicBezTo>
                <a:cubicBezTo>
                  <a:pt x="11372637" y="4760949"/>
                  <a:pt x="11376749" y="4748398"/>
                  <a:pt x="11379392" y="4735847"/>
                </a:cubicBezTo>
                <a:lnTo>
                  <a:pt x="11398191" y="4717022"/>
                </a:lnTo>
                <a:cubicBezTo>
                  <a:pt x="11400541" y="4688781"/>
                  <a:pt x="11409940" y="4660542"/>
                  <a:pt x="11426390" y="4632302"/>
                </a:cubicBezTo>
                <a:cubicBezTo>
                  <a:pt x="11442838" y="4604063"/>
                  <a:pt x="11452237" y="4575823"/>
                  <a:pt x="11454587" y="4547584"/>
                </a:cubicBezTo>
                <a:cubicBezTo>
                  <a:pt x="11454294" y="4537780"/>
                  <a:pt x="11454880" y="4527582"/>
                  <a:pt x="11456349" y="4516991"/>
                </a:cubicBezTo>
                <a:cubicBezTo>
                  <a:pt x="11457818" y="4506402"/>
                  <a:pt x="11461930" y="4497773"/>
                  <a:pt x="11468686" y="4491105"/>
                </a:cubicBezTo>
                <a:lnTo>
                  <a:pt x="11487484" y="4434626"/>
                </a:lnTo>
                <a:cubicBezTo>
                  <a:pt x="11488268" y="4410047"/>
                  <a:pt x="11493752" y="4388608"/>
                  <a:pt x="11503934" y="4370303"/>
                </a:cubicBezTo>
                <a:cubicBezTo>
                  <a:pt x="11514116" y="4352000"/>
                  <a:pt x="11524299" y="4333697"/>
                  <a:pt x="11534482" y="4315393"/>
                </a:cubicBezTo>
                <a:cubicBezTo>
                  <a:pt x="11535264" y="4309118"/>
                  <a:pt x="11538397" y="4296567"/>
                  <a:pt x="11543880" y="4277741"/>
                </a:cubicBezTo>
                <a:lnTo>
                  <a:pt x="11553280" y="4290291"/>
                </a:lnTo>
                <a:lnTo>
                  <a:pt x="11576778" y="4271465"/>
                </a:lnTo>
                <a:cubicBezTo>
                  <a:pt x="11582260" y="4265190"/>
                  <a:pt x="11585394" y="4258914"/>
                  <a:pt x="11586177" y="4252639"/>
                </a:cubicBezTo>
                <a:close/>
                <a:moveTo>
                  <a:pt x="11595576" y="4221262"/>
                </a:moveTo>
                <a:cubicBezTo>
                  <a:pt x="11595185" y="4224922"/>
                  <a:pt x="11594205" y="4229369"/>
                  <a:pt x="11592640" y="4234597"/>
                </a:cubicBezTo>
                <a:lnTo>
                  <a:pt x="11587830" y="4248023"/>
                </a:lnTo>
                <a:lnTo>
                  <a:pt x="11587352" y="4246363"/>
                </a:lnTo>
                <a:cubicBezTo>
                  <a:pt x="11585982" y="4245056"/>
                  <a:pt x="11584022" y="4242964"/>
                  <a:pt x="11581477" y="4240089"/>
                </a:cubicBezTo>
                <a:close/>
                <a:moveTo>
                  <a:pt x="11595576" y="4139680"/>
                </a:moveTo>
                <a:lnTo>
                  <a:pt x="11604976" y="4139680"/>
                </a:lnTo>
                <a:lnTo>
                  <a:pt x="11593365" y="4144849"/>
                </a:lnTo>
                <a:close/>
                <a:moveTo>
                  <a:pt x="11660196" y="4106734"/>
                </a:moveTo>
                <a:cubicBezTo>
                  <a:pt x="11666658" y="4106212"/>
                  <a:pt x="11670183" y="4108827"/>
                  <a:pt x="11670770" y="4114579"/>
                </a:cubicBezTo>
                <a:cubicBezTo>
                  <a:pt x="11670478" y="4117979"/>
                  <a:pt x="11668715" y="4122162"/>
                  <a:pt x="11665484" y="4127130"/>
                </a:cubicBezTo>
                <a:cubicBezTo>
                  <a:pt x="11662252" y="4132098"/>
                  <a:pt x="11659315" y="4136282"/>
                  <a:pt x="11656672" y="4139680"/>
                </a:cubicBezTo>
                <a:lnTo>
                  <a:pt x="11642573" y="4202435"/>
                </a:lnTo>
                <a:cubicBezTo>
                  <a:pt x="11633173" y="4189884"/>
                  <a:pt x="11623774" y="4183608"/>
                  <a:pt x="11614374" y="4183608"/>
                </a:cubicBezTo>
                <a:cubicBezTo>
                  <a:pt x="11621130" y="4171058"/>
                  <a:pt x="11626418" y="4158507"/>
                  <a:pt x="11630236" y="4145956"/>
                </a:cubicBezTo>
                <a:cubicBezTo>
                  <a:pt x="11634054" y="4133406"/>
                  <a:pt x="11638166" y="4120855"/>
                  <a:pt x="11642573" y="4108304"/>
                </a:cubicBezTo>
                <a:cubicBezTo>
                  <a:pt x="11647860" y="4107781"/>
                  <a:pt x="11653734" y="4107258"/>
                  <a:pt x="11660196" y="4106734"/>
                </a:cubicBezTo>
                <a:close/>
                <a:moveTo>
                  <a:pt x="11661372" y="3932592"/>
                </a:moveTo>
                <a:cubicBezTo>
                  <a:pt x="11656966" y="3945142"/>
                  <a:pt x="11652854" y="3957693"/>
                  <a:pt x="11649034" y="3970245"/>
                </a:cubicBezTo>
                <a:cubicBezTo>
                  <a:pt x="11645216" y="3982796"/>
                  <a:pt x="11639930" y="3995347"/>
                  <a:pt x="11633173" y="4007897"/>
                </a:cubicBezTo>
                <a:cubicBezTo>
                  <a:pt x="11638656" y="3990117"/>
                  <a:pt x="11641790" y="3969198"/>
                  <a:pt x="11642573" y="3945142"/>
                </a:cubicBezTo>
                <a:close/>
                <a:moveTo>
                  <a:pt x="11694269" y="3869838"/>
                </a:moveTo>
                <a:lnTo>
                  <a:pt x="11698968" y="3869838"/>
                </a:lnTo>
                <a:cubicBezTo>
                  <a:pt x="11703668" y="3869576"/>
                  <a:pt x="11707193" y="3870099"/>
                  <a:pt x="11709543" y="3871407"/>
                </a:cubicBezTo>
                <a:cubicBezTo>
                  <a:pt x="11711893" y="3872714"/>
                  <a:pt x="11713068" y="3876375"/>
                  <a:pt x="11713068" y="3882388"/>
                </a:cubicBezTo>
                <a:cubicBezTo>
                  <a:pt x="11713851" y="3889710"/>
                  <a:pt x="11712284" y="3893894"/>
                  <a:pt x="11708368" y="3894940"/>
                </a:cubicBezTo>
                <a:lnTo>
                  <a:pt x="11698968" y="3894940"/>
                </a:lnTo>
                <a:cubicBezTo>
                  <a:pt x="11695052" y="3889710"/>
                  <a:pt x="11693486" y="3881343"/>
                  <a:pt x="11694269" y="3869838"/>
                </a:cubicBezTo>
                <a:close/>
                <a:moveTo>
                  <a:pt x="11731866" y="3719227"/>
                </a:moveTo>
                <a:lnTo>
                  <a:pt x="11755364" y="3744329"/>
                </a:lnTo>
                <a:lnTo>
                  <a:pt x="11731866" y="3800807"/>
                </a:lnTo>
                <a:cubicBezTo>
                  <a:pt x="11731964" y="3801331"/>
                  <a:pt x="11731768" y="3803423"/>
                  <a:pt x="11731279" y="3807083"/>
                </a:cubicBezTo>
                <a:cubicBezTo>
                  <a:pt x="11730789" y="3810744"/>
                  <a:pt x="11729418" y="3812836"/>
                  <a:pt x="11727166" y="3813359"/>
                </a:cubicBezTo>
                <a:cubicBezTo>
                  <a:pt x="11722466" y="3812836"/>
                  <a:pt x="11718942" y="3809175"/>
                  <a:pt x="11716592" y="3802377"/>
                </a:cubicBezTo>
                <a:cubicBezTo>
                  <a:pt x="11714242" y="3795579"/>
                  <a:pt x="11713068" y="3788779"/>
                  <a:pt x="11713068" y="3781982"/>
                </a:cubicBezTo>
                <a:cubicBezTo>
                  <a:pt x="11713263" y="3775706"/>
                  <a:pt x="11715222" y="3771000"/>
                  <a:pt x="11718942" y="3767862"/>
                </a:cubicBezTo>
                <a:cubicBezTo>
                  <a:pt x="11722662" y="3764724"/>
                  <a:pt x="11726971" y="3763155"/>
                  <a:pt x="11731866" y="3763155"/>
                </a:cubicBezTo>
                <a:close/>
                <a:moveTo>
                  <a:pt x="11750665" y="3637647"/>
                </a:moveTo>
                <a:cubicBezTo>
                  <a:pt x="11752916" y="3638430"/>
                  <a:pt x="11754288" y="3641568"/>
                  <a:pt x="11754776" y="3647060"/>
                </a:cubicBezTo>
                <a:cubicBezTo>
                  <a:pt x="11755266" y="3652551"/>
                  <a:pt x="11755462" y="3655689"/>
                  <a:pt x="11755364" y="3656472"/>
                </a:cubicBezTo>
                <a:lnTo>
                  <a:pt x="11755364" y="3675299"/>
                </a:lnTo>
                <a:lnTo>
                  <a:pt x="11731866" y="3700400"/>
                </a:lnTo>
                <a:lnTo>
                  <a:pt x="11731866" y="3687850"/>
                </a:lnTo>
                <a:lnTo>
                  <a:pt x="11750665" y="3656472"/>
                </a:lnTo>
                <a:close/>
                <a:moveTo>
                  <a:pt x="11449888" y="2564546"/>
                </a:moveTo>
                <a:lnTo>
                  <a:pt x="11468686" y="2570823"/>
                </a:lnTo>
                <a:lnTo>
                  <a:pt x="11454587" y="2621027"/>
                </a:lnTo>
                <a:lnTo>
                  <a:pt x="11412290" y="2664955"/>
                </a:lnTo>
                <a:lnTo>
                  <a:pt x="11416990" y="2727709"/>
                </a:lnTo>
                <a:lnTo>
                  <a:pt x="11412290" y="2727709"/>
                </a:lnTo>
                <a:lnTo>
                  <a:pt x="11379392" y="2733984"/>
                </a:lnTo>
                <a:cubicBezTo>
                  <a:pt x="11384288" y="2726401"/>
                  <a:pt x="11385072" y="2711758"/>
                  <a:pt x="11381742" y="2690056"/>
                </a:cubicBezTo>
                <a:cubicBezTo>
                  <a:pt x="11378414" y="2668354"/>
                  <a:pt x="11383897" y="2647435"/>
                  <a:pt x="11398191" y="2627301"/>
                </a:cubicBezTo>
                <a:close/>
                <a:moveTo>
                  <a:pt x="11562679" y="2269602"/>
                </a:moveTo>
                <a:cubicBezTo>
                  <a:pt x="11567084" y="2276139"/>
                  <a:pt x="11568847" y="2283461"/>
                  <a:pt x="11567966" y="2291565"/>
                </a:cubicBezTo>
                <a:cubicBezTo>
                  <a:pt x="11567084" y="2299672"/>
                  <a:pt x="11565322" y="2306993"/>
                  <a:pt x="11562679" y="2313530"/>
                </a:cubicBezTo>
                <a:lnTo>
                  <a:pt x="11557980" y="2313530"/>
                </a:lnTo>
                <a:lnTo>
                  <a:pt x="11557980" y="2407662"/>
                </a:lnTo>
                <a:cubicBezTo>
                  <a:pt x="11548775" y="2413937"/>
                  <a:pt x="11537810" y="2423350"/>
                  <a:pt x="11525082" y="2435902"/>
                </a:cubicBezTo>
                <a:cubicBezTo>
                  <a:pt x="11512354" y="2448452"/>
                  <a:pt x="11510788" y="2464141"/>
                  <a:pt x="11520382" y="2482967"/>
                </a:cubicBezTo>
                <a:cubicBezTo>
                  <a:pt x="11520088" y="2486496"/>
                  <a:pt x="11518326" y="2488851"/>
                  <a:pt x="11515095" y="2490027"/>
                </a:cubicBezTo>
                <a:cubicBezTo>
                  <a:pt x="11511864" y="2491203"/>
                  <a:pt x="11508926" y="2488851"/>
                  <a:pt x="11506283" y="2482967"/>
                </a:cubicBezTo>
                <a:cubicBezTo>
                  <a:pt x="11503737" y="2478914"/>
                  <a:pt x="11501780" y="2471331"/>
                  <a:pt x="11500408" y="2460218"/>
                </a:cubicBezTo>
                <a:cubicBezTo>
                  <a:pt x="11499038" y="2449105"/>
                  <a:pt x="11499429" y="2439954"/>
                  <a:pt x="11501584" y="2432764"/>
                </a:cubicBezTo>
                <a:cubicBezTo>
                  <a:pt x="11510102" y="2426227"/>
                  <a:pt x="11515388" y="2417336"/>
                  <a:pt x="11517446" y="2406093"/>
                </a:cubicBezTo>
                <a:cubicBezTo>
                  <a:pt x="11519501" y="2394849"/>
                  <a:pt x="11523613" y="2382821"/>
                  <a:pt x="11529781" y="2370009"/>
                </a:cubicBezTo>
                <a:lnTo>
                  <a:pt x="11529781" y="2300979"/>
                </a:lnTo>
                <a:close/>
                <a:moveTo>
                  <a:pt x="11585595" y="1769121"/>
                </a:moveTo>
                <a:lnTo>
                  <a:pt x="11581477" y="1780118"/>
                </a:lnTo>
                <a:cubicBezTo>
                  <a:pt x="11585785" y="1786655"/>
                  <a:pt x="11586568" y="1793976"/>
                  <a:pt x="11583827" y="1802081"/>
                </a:cubicBezTo>
                <a:cubicBezTo>
                  <a:pt x="11581086" y="1810188"/>
                  <a:pt x="11577169" y="1817509"/>
                  <a:pt x="11572078" y="1824046"/>
                </a:cubicBezTo>
                <a:lnTo>
                  <a:pt x="11543880" y="1855423"/>
                </a:lnTo>
                <a:lnTo>
                  <a:pt x="11506283" y="1968381"/>
                </a:lnTo>
                <a:cubicBezTo>
                  <a:pt x="11503640" y="1978187"/>
                  <a:pt x="11499527" y="1988384"/>
                  <a:pt x="11493947" y="1998974"/>
                </a:cubicBezTo>
                <a:cubicBezTo>
                  <a:pt x="11488366" y="2009564"/>
                  <a:pt x="11483079" y="2018192"/>
                  <a:pt x="11478086" y="2024860"/>
                </a:cubicBezTo>
                <a:cubicBezTo>
                  <a:pt x="11482589" y="2031136"/>
                  <a:pt x="11484156" y="2037410"/>
                  <a:pt x="11482784" y="2043686"/>
                </a:cubicBezTo>
                <a:cubicBezTo>
                  <a:pt x="11481414" y="2049961"/>
                  <a:pt x="11478281" y="2056237"/>
                  <a:pt x="11473386" y="2062512"/>
                </a:cubicBezTo>
                <a:lnTo>
                  <a:pt x="11445188" y="2100165"/>
                </a:lnTo>
                <a:cubicBezTo>
                  <a:pt x="11441566" y="2092975"/>
                  <a:pt x="11442936" y="2082254"/>
                  <a:pt x="11449300" y="2068003"/>
                </a:cubicBezTo>
                <a:lnTo>
                  <a:pt x="11453884" y="2056495"/>
                </a:lnTo>
                <a:lnTo>
                  <a:pt x="11460894" y="2041180"/>
                </a:lnTo>
                <a:cubicBezTo>
                  <a:pt x="11474600" y="2020785"/>
                  <a:pt x="11482433" y="1997252"/>
                  <a:pt x="11484391" y="1970582"/>
                </a:cubicBezTo>
                <a:lnTo>
                  <a:pt x="11512590" y="1907827"/>
                </a:lnTo>
                <a:lnTo>
                  <a:pt x="11512590" y="1889000"/>
                </a:lnTo>
                <a:lnTo>
                  <a:pt x="11521988" y="1889000"/>
                </a:lnTo>
                <a:cubicBezTo>
                  <a:pt x="11535500" y="1868736"/>
                  <a:pt x="11548424" y="1843373"/>
                  <a:pt x="11560760" y="1812911"/>
                </a:cubicBezTo>
                <a:close/>
                <a:moveTo>
                  <a:pt x="11626774" y="1651229"/>
                </a:moveTo>
                <a:lnTo>
                  <a:pt x="11626712" y="1652256"/>
                </a:lnTo>
                <a:lnTo>
                  <a:pt x="11626329" y="1653008"/>
                </a:lnTo>
                <a:close/>
                <a:moveTo>
                  <a:pt x="11084922" y="953962"/>
                </a:moveTo>
                <a:lnTo>
                  <a:pt x="11103720" y="960237"/>
                </a:lnTo>
                <a:lnTo>
                  <a:pt x="11089621" y="1010441"/>
                </a:lnTo>
                <a:lnTo>
                  <a:pt x="11047324" y="1054369"/>
                </a:lnTo>
                <a:lnTo>
                  <a:pt x="11052024" y="1117122"/>
                </a:lnTo>
                <a:lnTo>
                  <a:pt x="11047324" y="1117122"/>
                </a:lnTo>
                <a:lnTo>
                  <a:pt x="11014426" y="1123398"/>
                </a:lnTo>
                <a:cubicBezTo>
                  <a:pt x="11019322" y="1115815"/>
                  <a:pt x="11020106" y="1101173"/>
                  <a:pt x="11016776" y="1079470"/>
                </a:cubicBezTo>
                <a:cubicBezTo>
                  <a:pt x="11013448" y="1057768"/>
                  <a:pt x="11018930" y="1036849"/>
                  <a:pt x="11033225" y="1016715"/>
                </a:cubicBezTo>
                <a:close/>
                <a:moveTo>
                  <a:pt x="10234291" y="953962"/>
                </a:moveTo>
                <a:lnTo>
                  <a:pt x="10253089" y="960237"/>
                </a:lnTo>
                <a:lnTo>
                  <a:pt x="10238990" y="1010441"/>
                </a:lnTo>
                <a:lnTo>
                  <a:pt x="10196693" y="1054369"/>
                </a:lnTo>
                <a:lnTo>
                  <a:pt x="10201393" y="1117122"/>
                </a:lnTo>
                <a:lnTo>
                  <a:pt x="10196693" y="1117122"/>
                </a:lnTo>
                <a:lnTo>
                  <a:pt x="10163796" y="1123398"/>
                </a:lnTo>
                <a:cubicBezTo>
                  <a:pt x="10168691" y="1115815"/>
                  <a:pt x="10169475" y="1101173"/>
                  <a:pt x="10166146" y="1079470"/>
                </a:cubicBezTo>
                <a:cubicBezTo>
                  <a:pt x="10162817" y="1057768"/>
                  <a:pt x="10168299" y="1036849"/>
                  <a:pt x="10182594" y="1016715"/>
                </a:cubicBezTo>
                <a:close/>
                <a:moveTo>
                  <a:pt x="11197712" y="659016"/>
                </a:moveTo>
                <a:cubicBezTo>
                  <a:pt x="11202118" y="665553"/>
                  <a:pt x="11203880" y="672874"/>
                  <a:pt x="11203000" y="680981"/>
                </a:cubicBezTo>
                <a:cubicBezTo>
                  <a:pt x="11202118" y="689086"/>
                  <a:pt x="11200356" y="696407"/>
                  <a:pt x="11197712" y="702944"/>
                </a:cubicBezTo>
                <a:lnTo>
                  <a:pt x="11193012" y="702944"/>
                </a:lnTo>
                <a:lnTo>
                  <a:pt x="11193012" y="797075"/>
                </a:lnTo>
                <a:cubicBezTo>
                  <a:pt x="11183810" y="803351"/>
                  <a:pt x="11172844" y="812765"/>
                  <a:pt x="11160116" y="825316"/>
                </a:cubicBezTo>
                <a:cubicBezTo>
                  <a:pt x="11147387" y="837866"/>
                  <a:pt x="11145821" y="853555"/>
                  <a:pt x="11155416" y="872380"/>
                </a:cubicBezTo>
                <a:cubicBezTo>
                  <a:pt x="11155122" y="875912"/>
                  <a:pt x="11153360" y="878263"/>
                  <a:pt x="11150129" y="879440"/>
                </a:cubicBezTo>
                <a:cubicBezTo>
                  <a:pt x="11146898" y="880618"/>
                  <a:pt x="11143961" y="878263"/>
                  <a:pt x="11141316" y="872380"/>
                </a:cubicBezTo>
                <a:cubicBezTo>
                  <a:pt x="11138771" y="868328"/>
                  <a:pt x="11136813" y="860745"/>
                  <a:pt x="11135442" y="849632"/>
                </a:cubicBezTo>
                <a:cubicBezTo>
                  <a:pt x="11134072" y="838519"/>
                  <a:pt x="11134463" y="829368"/>
                  <a:pt x="11136618" y="822178"/>
                </a:cubicBezTo>
                <a:cubicBezTo>
                  <a:pt x="11145136" y="815640"/>
                  <a:pt x="11150422" y="806750"/>
                  <a:pt x="11152479" y="795506"/>
                </a:cubicBezTo>
                <a:cubicBezTo>
                  <a:pt x="11154535" y="784263"/>
                  <a:pt x="11158647" y="772236"/>
                  <a:pt x="11164815" y="759423"/>
                </a:cubicBezTo>
                <a:lnTo>
                  <a:pt x="11164815" y="690393"/>
                </a:lnTo>
                <a:close/>
                <a:moveTo>
                  <a:pt x="10347082" y="659016"/>
                </a:moveTo>
                <a:cubicBezTo>
                  <a:pt x="10351488" y="665553"/>
                  <a:pt x="10353250" y="672875"/>
                  <a:pt x="10352369" y="680981"/>
                </a:cubicBezTo>
                <a:cubicBezTo>
                  <a:pt x="10351488" y="689086"/>
                  <a:pt x="10349725" y="696407"/>
                  <a:pt x="10347082" y="702944"/>
                </a:cubicBezTo>
                <a:lnTo>
                  <a:pt x="10342382" y="702944"/>
                </a:lnTo>
                <a:lnTo>
                  <a:pt x="10342382" y="797075"/>
                </a:lnTo>
                <a:cubicBezTo>
                  <a:pt x="10333179" y="803351"/>
                  <a:pt x="10322214" y="812765"/>
                  <a:pt x="10309485" y="825316"/>
                </a:cubicBezTo>
                <a:cubicBezTo>
                  <a:pt x="10296756" y="837866"/>
                  <a:pt x="10295190" y="853555"/>
                  <a:pt x="10304785" y="872380"/>
                </a:cubicBezTo>
                <a:cubicBezTo>
                  <a:pt x="10304492" y="875912"/>
                  <a:pt x="10302730" y="878265"/>
                  <a:pt x="10299498" y="879441"/>
                </a:cubicBezTo>
                <a:cubicBezTo>
                  <a:pt x="10296267" y="880618"/>
                  <a:pt x="10293330" y="878265"/>
                  <a:pt x="10290686" y="872380"/>
                </a:cubicBezTo>
                <a:cubicBezTo>
                  <a:pt x="10288140" y="868328"/>
                  <a:pt x="10286182" y="860745"/>
                  <a:pt x="10284811" y="849632"/>
                </a:cubicBezTo>
                <a:cubicBezTo>
                  <a:pt x="10283441" y="838519"/>
                  <a:pt x="10283832" y="829368"/>
                  <a:pt x="10285987" y="822178"/>
                </a:cubicBezTo>
                <a:cubicBezTo>
                  <a:pt x="10294505" y="815640"/>
                  <a:pt x="10299792" y="806750"/>
                  <a:pt x="10301848" y="795506"/>
                </a:cubicBezTo>
                <a:cubicBezTo>
                  <a:pt x="10303904" y="784263"/>
                  <a:pt x="10308016" y="772236"/>
                  <a:pt x="10314184" y="759423"/>
                </a:cubicBezTo>
                <a:lnTo>
                  <a:pt x="10314184" y="690393"/>
                </a:lnTo>
                <a:close/>
                <a:moveTo>
                  <a:pt x="9490808" y="538485"/>
                </a:moveTo>
                <a:lnTo>
                  <a:pt x="9509607" y="544760"/>
                </a:lnTo>
                <a:lnTo>
                  <a:pt x="9495508" y="594964"/>
                </a:lnTo>
                <a:lnTo>
                  <a:pt x="9453211" y="638892"/>
                </a:lnTo>
                <a:lnTo>
                  <a:pt x="9457911" y="701645"/>
                </a:lnTo>
                <a:lnTo>
                  <a:pt x="9453211" y="701645"/>
                </a:lnTo>
                <a:lnTo>
                  <a:pt x="9420313" y="707921"/>
                </a:lnTo>
                <a:cubicBezTo>
                  <a:pt x="9425209" y="700338"/>
                  <a:pt x="9425992" y="685695"/>
                  <a:pt x="9422664" y="663993"/>
                </a:cubicBezTo>
                <a:cubicBezTo>
                  <a:pt x="9419334" y="642291"/>
                  <a:pt x="9424817" y="621372"/>
                  <a:pt x="9439112" y="601238"/>
                </a:cubicBezTo>
                <a:close/>
                <a:moveTo>
                  <a:pt x="9603600" y="243539"/>
                </a:moveTo>
                <a:cubicBezTo>
                  <a:pt x="9608005" y="250076"/>
                  <a:pt x="9609768" y="257398"/>
                  <a:pt x="9608886" y="265503"/>
                </a:cubicBezTo>
                <a:cubicBezTo>
                  <a:pt x="9608005" y="273609"/>
                  <a:pt x="9606243" y="280930"/>
                  <a:pt x="9603600" y="287467"/>
                </a:cubicBezTo>
                <a:lnTo>
                  <a:pt x="9598900" y="287467"/>
                </a:lnTo>
                <a:lnTo>
                  <a:pt x="9598900" y="381599"/>
                </a:lnTo>
                <a:cubicBezTo>
                  <a:pt x="9589697" y="387874"/>
                  <a:pt x="9578731" y="397286"/>
                  <a:pt x="9566003" y="409838"/>
                </a:cubicBezTo>
                <a:cubicBezTo>
                  <a:pt x="9553274" y="422389"/>
                  <a:pt x="9551708" y="438078"/>
                  <a:pt x="9561303" y="456903"/>
                </a:cubicBezTo>
                <a:cubicBezTo>
                  <a:pt x="9561010" y="460434"/>
                  <a:pt x="9559247" y="462786"/>
                  <a:pt x="9556016" y="463963"/>
                </a:cubicBezTo>
                <a:cubicBezTo>
                  <a:pt x="9552785" y="465139"/>
                  <a:pt x="9549848" y="462786"/>
                  <a:pt x="9547204" y="456903"/>
                </a:cubicBezTo>
                <a:cubicBezTo>
                  <a:pt x="9544658" y="452851"/>
                  <a:pt x="9542700" y="445268"/>
                  <a:pt x="9541329" y="434155"/>
                </a:cubicBezTo>
                <a:cubicBezTo>
                  <a:pt x="9539959" y="423042"/>
                  <a:pt x="9540350" y="413890"/>
                  <a:pt x="9542504" y="406700"/>
                </a:cubicBezTo>
                <a:cubicBezTo>
                  <a:pt x="9551022" y="400163"/>
                  <a:pt x="9556309" y="391273"/>
                  <a:pt x="9558366" y="380029"/>
                </a:cubicBezTo>
                <a:cubicBezTo>
                  <a:pt x="9560422" y="368786"/>
                  <a:pt x="9564534" y="356759"/>
                  <a:pt x="9570702" y="343946"/>
                </a:cubicBezTo>
                <a:lnTo>
                  <a:pt x="9570702" y="274916"/>
                </a:lnTo>
                <a:close/>
                <a:moveTo>
                  <a:pt x="11328813" y="0"/>
                </a:moveTo>
                <a:lnTo>
                  <a:pt x="12192000" y="0"/>
                </a:lnTo>
                <a:lnTo>
                  <a:pt x="12192000" y="8318500"/>
                </a:lnTo>
                <a:lnTo>
                  <a:pt x="10110416" y="8318500"/>
                </a:lnTo>
                <a:lnTo>
                  <a:pt x="10115188" y="8300294"/>
                </a:lnTo>
                <a:cubicBezTo>
                  <a:pt x="10133203" y="8267871"/>
                  <a:pt x="10153568" y="8238585"/>
                  <a:pt x="10176283" y="8212438"/>
                </a:cubicBezTo>
                <a:cubicBezTo>
                  <a:pt x="10181570" y="8190734"/>
                  <a:pt x="10187444" y="8169817"/>
                  <a:pt x="10193907" y="8149683"/>
                </a:cubicBezTo>
                <a:cubicBezTo>
                  <a:pt x="10200369" y="8129549"/>
                  <a:pt x="10203894" y="8108632"/>
                  <a:pt x="10204480" y="8086930"/>
                </a:cubicBezTo>
                <a:cubicBezTo>
                  <a:pt x="10209572" y="8063134"/>
                  <a:pt x="10218189" y="8035418"/>
                  <a:pt x="10230329" y="8003780"/>
                </a:cubicBezTo>
                <a:cubicBezTo>
                  <a:pt x="10242470" y="7972141"/>
                  <a:pt x="10255785" y="7947562"/>
                  <a:pt x="10270276" y="7930044"/>
                </a:cubicBezTo>
                <a:lnTo>
                  <a:pt x="10284375" y="7798259"/>
                </a:lnTo>
                <a:lnTo>
                  <a:pt x="10307874" y="7766882"/>
                </a:lnTo>
                <a:lnTo>
                  <a:pt x="10326672" y="7798259"/>
                </a:lnTo>
                <a:lnTo>
                  <a:pt x="10331372" y="7823361"/>
                </a:lnTo>
                <a:lnTo>
                  <a:pt x="10303173" y="7930044"/>
                </a:lnTo>
                <a:cubicBezTo>
                  <a:pt x="10299942" y="7929781"/>
                  <a:pt x="10294655" y="7930305"/>
                  <a:pt x="10287313" y="7931612"/>
                </a:cubicBezTo>
                <a:cubicBezTo>
                  <a:pt x="10279969" y="7932919"/>
                  <a:pt x="10275857" y="7936580"/>
                  <a:pt x="10274976" y="7942595"/>
                </a:cubicBezTo>
                <a:cubicBezTo>
                  <a:pt x="10275269" y="7945731"/>
                  <a:pt x="10277032" y="7948869"/>
                  <a:pt x="10280263" y="7952007"/>
                </a:cubicBezTo>
                <a:cubicBezTo>
                  <a:pt x="10283494" y="7955145"/>
                  <a:pt x="10286431" y="7958283"/>
                  <a:pt x="10289075" y="7961420"/>
                </a:cubicBezTo>
                <a:lnTo>
                  <a:pt x="10274976" y="8017899"/>
                </a:lnTo>
                <a:lnTo>
                  <a:pt x="10298474" y="8061827"/>
                </a:lnTo>
                <a:cubicBezTo>
                  <a:pt x="10307678" y="8042478"/>
                  <a:pt x="10313944" y="8021560"/>
                  <a:pt x="10317272" y="7999073"/>
                </a:cubicBezTo>
                <a:cubicBezTo>
                  <a:pt x="10320602" y="7976586"/>
                  <a:pt x="10322168" y="7955668"/>
                  <a:pt x="10321973" y="7936318"/>
                </a:cubicBezTo>
                <a:lnTo>
                  <a:pt x="10354869" y="7948869"/>
                </a:lnTo>
                <a:cubicBezTo>
                  <a:pt x="10354282" y="7933704"/>
                  <a:pt x="10351932" y="7920107"/>
                  <a:pt x="10347820" y="7908079"/>
                </a:cubicBezTo>
                <a:cubicBezTo>
                  <a:pt x="10343708" y="7896051"/>
                  <a:pt x="10341359" y="7882454"/>
                  <a:pt x="10340771" y="7867289"/>
                </a:cubicBezTo>
                <a:cubicBezTo>
                  <a:pt x="10353009" y="7845063"/>
                  <a:pt x="10363780" y="7820484"/>
                  <a:pt x="10373081" y="7793553"/>
                </a:cubicBezTo>
                <a:cubicBezTo>
                  <a:pt x="10382382" y="7766620"/>
                  <a:pt x="10387278" y="7738904"/>
                  <a:pt x="10387767" y="7710403"/>
                </a:cubicBezTo>
                <a:cubicBezTo>
                  <a:pt x="10386397" y="7695368"/>
                  <a:pt x="10378564" y="7686216"/>
                  <a:pt x="10364270" y="7682949"/>
                </a:cubicBezTo>
                <a:cubicBezTo>
                  <a:pt x="10349975" y="7679680"/>
                  <a:pt x="10337442" y="7678373"/>
                  <a:pt x="10326672" y="7679026"/>
                </a:cubicBezTo>
                <a:lnTo>
                  <a:pt x="10303173" y="7679026"/>
                </a:lnTo>
                <a:cubicBezTo>
                  <a:pt x="10299258" y="7719162"/>
                  <a:pt x="10288292" y="7756554"/>
                  <a:pt x="10270276" y="7791199"/>
                </a:cubicBezTo>
                <a:cubicBezTo>
                  <a:pt x="10252261" y="7825845"/>
                  <a:pt x="10236596" y="7861667"/>
                  <a:pt x="10223280" y="7898666"/>
                </a:cubicBezTo>
                <a:cubicBezTo>
                  <a:pt x="10223378" y="7899450"/>
                  <a:pt x="10223182" y="7902588"/>
                  <a:pt x="10222692" y="7908079"/>
                </a:cubicBezTo>
                <a:cubicBezTo>
                  <a:pt x="10222202" y="7913570"/>
                  <a:pt x="10220832" y="7916708"/>
                  <a:pt x="10218580" y="7917492"/>
                </a:cubicBezTo>
                <a:cubicBezTo>
                  <a:pt x="10217992" y="7915793"/>
                  <a:pt x="10215643" y="7908210"/>
                  <a:pt x="10211531" y="7894744"/>
                </a:cubicBezTo>
                <a:cubicBezTo>
                  <a:pt x="10207418" y="7881277"/>
                  <a:pt x="10205068" y="7872126"/>
                  <a:pt x="10204480" y="7867289"/>
                </a:cubicBezTo>
                <a:cubicBezTo>
                  <a:pt x="10216230" y="7864675"/>
                  <a:pt x="10225629" y="7851077"/>
                  <a:pt x="10232679" y="7826499"/>
                </a:cubicBezTo>
                <a:cubicBezTo>
                  <a:pt x="10239728" y="7801920"/>
                  <a:pt x="10244428" y="7782047"/>
                  <a:pt x="10246778" y="7766882"/>
                </a:cubicBezTo>
                <a:cubicBezTo>
                  <a:pt x="10258429" y="7741518"/>
                  <a:pt x="10270374" y="7715371"/>
                  <a:pt x="10282613" y="7688439"/>
                </a:cubicBezTo>
                <a:cubicBezTo>
                  <a:pt x="10294851" y="7661506"/>
                  <a:pt x="10307971" y="7635359"/>
                  <a:pt x="10321973" y="7609997"/>
                </a:cubicBezTo>
                <a:cubicBezTo>
                  <a:pt x="10323343" y="7585809"/>
                  <a:pt x="10328826" y="7565153"/>
                  <a:pt x="10338421" y="7548027"/>
                </a:cubicBezTo>
                <a:cubicBezTo>
                  <a:pt x="10348016" y="7530900"/>
                  <a:pt x="10353499" y="7511812"/>
                  <a:pt x="10354869" y="7490763"/>
                </a:cubicBezTo>
                <a:lnTo>
                  <a:pt x="10387767" y="7509590"/>
                </a:lnTo>
                <a:lnTo>
                  <a:pt x="10368968" y="7553518"/>
                </a:lnTo>
                <a:lnTo>
                  <a:pt x="10387767" y="7609997"/>
                </a:lnTo>
                <a:cubicBezTo>
                  <a:pt x="10381893" y="7617317"/>
                  <a:pt x="10377193" y="7626208"/>
                  <a:pt x="10373669" y="7636666"/>
                </a:cubicBezTo>
                <a:cubicBezTo>
                  <a:pt x="10370144" y="7647126"/>
                  <a:pt x="10374843" y="7652879"/>
                  <a:pt x="10387767" y="7653925"/>
                </a:cubicBezTo>
                <a:cubicBezTo>
                  <a:pt x="10387669" y="7654447"/>
                  <a:pt x="10387866" y="7656539"/>
                  <a:pt x="10388354" y="7660199"/>
                </a:cubicBezTo>
                <a:cubicBezTo>
                  <a:pt x="10388844" y="7663861"/>
                  <a:pt x="10390215" y="7665952"/>
                  <a:pt x="10392467" y="7666475"/>
                </a:cubicBezTo>
                <a:cubicBezTo>
                  <a:pt x="10395404" y="7663861"/>
                  <a:pt x="10400104" y="7651833"/>
                  <a:pt x="10406566" y="7630392"/>
                </a:cubicBezTo>
                <a:cubicBezTo>
                  <a:pt x="10413028" y="7608951"/>
                  <a:pt x="10417728" y="7593784"/>
                  <a:pt x="10420664" y="7584894"/>
                </a:cubicBezTo>
                <a:lnTo>
                  <a:pt x="10434764" y="7578619"/>
                </a:lnTo>
                <a:lnTo>
                  <a:pt x="10434764" y="7609997"/>
                </a:lnTo>
                <a:cubicBezTo>
                  <a:pt x="10455716" y="7607905"/>
                  <a:pt x="10466682" y="7599536"/>
                  <a:pt x="10467661" y="7584894"/>
                </a:cubicBezTo>
                <a:cubicBezTo>
                  <a:pt x="10468640" y="7570252"/>
                  <a:pt x="10474907" y="7561884"/>
                  <a:pt x="10486460" y="7559792"/>
                </a:cubicBezTo>
                <a:lnTo>
                  <a:pt x="10491160" y="7509590"/>
                </a:lnTo>
                <a:lnTo>
                  <a:pt x="10477060" y="7465661"/>
                </a:lnTo>
                <a:lnTo>
                  <a:pt x="10486460" y="7440560"/>
                </a:lnTo>
                <a:lnTo>
                  <a:pt x="10505258" y="7421733"/>
                </a:lnTo>
                <a:lnTo>
                  <a:pt x="10495859" y="7409183"/>
                </a:lnTo>
                <a:lnTo>
                  <a:pt x="10524057" y="7321326"/>
                </a:lnTo>
                <a:lnTo>
                  <a:pt x="10547556" y="7333877"/>
                </a:lnTo>
                <a:lnTo>
                  <a:pt x="10547556" y="7264848"/>
                </a:lnTo>
                <a:cubicBezTo>
                  <a:pt x="10561067" y="7265370"/>
                  <a:pt x="10569291" y="7262756"/>
                  <a:pt x="10572229" y="7257003"/>
                </a:cubicBezTo>
                <a:cubicBezTo>
                  <a:pt x="10575166" y="7251251"/>
                  <a:pt x="10576341" y="7239222"/>
                  <a:pt x="10575753" y="7220919"/>
                </a:cubicBezTo>
                <a:cubicBezTo>
                  <a:pt x="10584761" y="7220526"/>
                  <a:pt x="10590244" y="7216605"/>
                  <a:pt x="10592202" y="7209154"/>
                </a:cubicBezTo>
                <a:cubicBezTo>
                  <a:pt x="10594160" y="7201701"/>
                  <a:pt x="10594944" y="7193072"/>
                  <a:pt x="10594552" y="7183267"/>
                </a:cubicBezTo>
                <a:cubicBezTo>
                  <a:pt x="10595335" y="7171239"/>
                  <a:pt x="10598468" y="7160780"/>
                  <a:pt x="10603951" y="7151890"/>
                </a:cubicBezTo>
                <a:cubicBezTo>
                  <a:pt x="10609434" y="7143000"/>
                  <a:pt x="10612566" y="7132539"/>
                  <a:pt x="10613350" y="7120513"/>
                </a:cubicBezTo>
                <a:lnTo>
                  <a:pt x="10608651" y="7120513"/>
                </a:lnTo>
                <a:lnTo>
                  <a:pt x="10622749" y="7070308"/>
                </a:lnTo>
                <a:cubicBezTo>
                  <a:pt x="10623532" y="7058281"/>
                  <a:pt x="10626666" y="7047821"/>
                  <a:pt x="10632149" y="7038932"/>
                </a:cubicBezTo>
                <a:cubicBezTo>
                  <a:pt x="10637632" y="7030041"/>
                  <a:pt x="10640765" y="7019582"/>
                  <a:pt x="10641548" y="7007555"/>
                </a:cubicBezTo>
                <a:cubicBezTo>
                  <a:pt x="10646542" y="6983237"/>
                  <a:pt x="10655353" y="6953429"/>
                  <a:pt x="10667984" y="6918129"/>
                </a:cubicBezTo>
                <a:cubicBezTo>
                  <a:pt x="10680614" y="6882830"/>
                  <a:pt x="10695300" y="6856159"/>
                  <a:pt x="10712042" y="6838117"/>
                </a:cubicBezTo>
                <a:lnTo>
                  <a:pt x="10712042" y="6750262"/>
                </a:lnTo>
                <a:lnTo>
                  <a:pt x="10735541" y="6743986"/>
                </a:lnTo>
                <a:lnTo>
                  <a:pt x="10768439" y="6687507"/>
                </a:lnTo>
                <a:cubicBezTo>
                  <a:pt x="10770886" y="6691168"/>
                  <a:pt x="10773040" y="6696398"/>
                  <a:pt x="10774901" y="6703196"/>
                </a:cubicBezTo>
                <a:cubicBezTo>
                  <a:pt x="10776761" y="6709994"/>
                  <a:pt x="10777740" y="6715224"/>
                  <a:pt x="10777838" y="6718885"/>
                </a:cubicBezTo>
                <a:cubicBezTo>
                  <a:pt x="10770494" y="6737973"/>
                  <a:pt x="10764033" y="6757844"/>
                  <a:pt x="10758452" y="6778502"/>
                </a:cubicBezTo>
                <a:cubicBezTo>
                  <a:pt x="10752872" y="6799158"/>
                  <a:pt x="10749934" y="6819029"/>
                  <a:pt x="10749640" y="6838117"/>
                </a:cubicBezTo>
                <a:cubicBezTo>
                  <a:pt x="10746214" y="6837856"/>
                  <a:pt x="10740142" y="6838380"/>
                  <a:pt x="10731429" y="6839687"/>
                </a:cubicBezTo>
                <a:cubicBezTo>
                  <a:pt x="10722715" y="6840994"/>
                  <a:pt x="10717820" y="6844654"/>
                  <a:pt x="10716743" y="6850668"/>
                </a:cubicBezTo>
                <a:cubicBezTo>
                  <a:pt x="10717036" y="6853806"/>
                  <a:pt x="10718798" y="6856944"/>
                  <a:pt x="10722030" y="6860082"/>
                </a:cubicBezTo>
                <a:cubicBezTo>
                  <a:pt x="10725261" y="6863220"/>
                  <a:pt x="10728198" y="6866356"/>
                  <a:pt x="10730841" y="6869494"/>
                </a:cubicBezTo>
                <a:lnTo>
                  <a:pt x="10716743" y="6932249"/>
                </a:lnTo>
                <a:lnTo>
                  <a:pt x="10740241" y="6982452"/>
                </a:lnTo>
                <a:cubicBezTo>
                  <a:pt x="10749640" y="6965719"/>
                  <a:pt x="10756690" y="6944278"/>
                  <a:pt x="10761390" y="6918129"/>
                </a:cubicBezTo>
                <a:cubicBezTo>
                  <a:pt x="10766088" y="6891981"/>
                  <a:pt x="10768439" y="6867402"/>
                  <a:pt x="10768439" y="6844393"/>
                </a:cubicBezTo>
                <a:cubicBezTo>
                  <a:pt x="10773040" y="6850930"/>
                  <a:pt x="10777936" y="6856683"/>
                  <a:pt x="10783125" y="6861650"/>
                </a:cubicBezTo>
                <a:cubicBezTo>
                  <a:pt x="10788315" y="6866619"/>
                  <a:pt x="10794385" y="6869233"/>
                  <a:pt x="10801336" y="6869494"/>
                </a:cubicBezTo>
                <a:cubicBezTo>
                  <a:pt x="10806918" y="6866095"/>
                  <a:pt x="10806330" y="6850930"/>
                  <a:pt x="10799574" y="6823998"/>
                </a:cubicBezTo>
                <a:cubicBezTo>
                  <a:pt x="10792818" y="6797066"/>
                  <a:pt x="10788706" y="6778763"/>
                  <a:pt x="10787237" y="6769087"/>
                </a:cubicBezTo>
                <a:cubicBezTo>
                  <a:pt x="10801728" y="6744378"/>
                  <a:pt x="10813869" y="6718492"/>
                  <a:pt x="10823659" y="6691430"/>
                </a:cubicBezTo>
                <a:cubicBezTo>
                  <a:pt x="10833450" y="6664366"/>
                  <a:pt x="10838542" y="6633773"/>
                  <a:pt x="10838933" y="6599651"/>
                </a:cubicBezTo>
                <a:lnTo>
                  <a:pt x="10806035" y="6555723"/>
                </a:lnTo>
                <a:lnTo>
                  <a:pt x="10820134" y="6530622"/>
                </a:lnTo>
                <a:lnTo>
                  <a:pt x="10838933" y="6536898"/>
                </a:lnTo>
                <a:cubicBezTo>
                  <a:pt x="10838835" y="6537681"/>
                  <a:pt x="10839032" y="6540819"/>
                  <a:pt x="10839521" y="6546310"/>
                </a:cubicBezTo>
                <a:cubicBezTo>
                  <a:pt x="10840011" y="6551801"/>
                  <a:pt x="10841381" y="6554938"/>
                  <a:pt x="10843633" y="6555723"/>
                </a:cubicBezTo>
                <a:cubicBezTo>
                  <a:pt x="10851172" y="6552978"/>
                  <a:pt x="10858417" y="6539642"/>
                  <a:pt x="10865369" y="6515718"/>
                </a:cubicBezTo>
                <a:cubicBezTo>
                  <a:pt x="10872320" y="6491793"/>
                  <a:pt x="10876040" y="6473750"/>
                  <a:pt x="10876530" y="6461592"/>
                </a:cubicBezTo>
                <a:cubicBezTo>
                  <a:pt x="10900616" y="6453093"/>
                  <a:pt x="10921764" y="6415179"/>
                  <a:pt x="10939976" y="6347850"/>
                </a:cubicBezTo>
                <a:cubicBezTo>
                  <a:pt x="10958187" y="6280519"/>
                  <a:pt x="10969936" y="6234761"/>
                  <a:pt x="10975223" y="6210574"/>
                </a:cubicBezTo>
                <a:lnTo>
                  <a:pt x="10947025" y="6147819"/>
                </a:lnTo>
                <a:cubicBezTo>
                  <a:pt x="10950942" y="6135270"/>
                  <a:pt x="10952508" y="6122718"/>
                  <a:pt x="10951725" y="6110167"/>
                </a:cubicBezTo>
                <a:cubicBezTo>
                  <a:pt x="10958970" y="6125856"/>
                  <a:pt x="10967978" y="6139976"/>
                  <a:pt x="10978748" y="6152527"/>
                </a:cubicBezTo>
                <a:cubicBezTo>
                  <a:pt x="10989517" y="6165078"/>
                  <a:pt x="11000875" y="6176060"/>
                  <a:pt x="11012820" y="6185473"/>
                </a:cubicBezTo>
                <a:lnTo>
                  <a:pt x="11012820" y="6116443"/>
                </a:lnTo>
                <a:cubicBezTo>
                  <a:pt x="11028584" y="6117096"/>
                  <a:pt x="11038178" y="6114220"/>
                  <a:pt x="11041605" y="6107814"/>
                </a:cubicBezTo>
                <a:cubicBezTo>
                  <a:pt x="11045032" y="6101407"/>
                  <a:pt x="11046403" y="6087549"/>
                  <a:pt x="11045718" y="6066239"/>
                </a:cubicBezTo>
                <a:cubicBezTo>
                  <a:pt x="11051396" y="6062970"/>
                  <a:pt x="11058838" y="6047544"/>
                  <a:pt x="11068042" y="6019958"/>
                </a:cubicBezTo>
                <a:cubicBezTo>
                  <a:pt x="11077245" y="5992372"/>
                  <a:pt x="11082335" y="5972239"/>
                  <a:pt x="11083315" y="5959557"/>
                </a:cubicBezTo>
                <a:cubicBezTo>
                  <a:pt x="11078224" y="5953020"/>
                  <a:pt x="11073133" y="5945698"/>
                  <a:pt x="11068042" y="5937593"/>
                </a:cubicBezTo>
                <a:cubicBezTo>
                  <a:pt x="11062950" y="5929487"/>
                  <a:pt x="11060208" y="5922166"/>
                  <a:pt x="11059817" y="5915629"/>
                </a:cubicBezTo>
                <a:cubicBezTo>
                  <a:pt x="11060110" y="5909614"/>
                  <a:pt x="11061872" y="5905954"/>
                  <a:pt x="11065104" y="5904647"/>
                </a:cubicBezTo>
                <a:cubicBezTo>
                  <a:pt x="11068335" y="5903340"/>
                  <a:pt x="11071272" y="5902816"/>
                  <a:pt x="11073915" y="5903079"/>
                </a:cubicBezTo>
                <a:cubicBezTo>
                  <a:pt x="11080084" y="5898110"/>
                  <a:pt x="11080672" y="5890789"/>
                  <a:pt x="11075678" y="5881114"/>
                </a:cubicBezTo>
                <a:cubicBezTo>
                  <a:pt x="11070685" y="5871440"/>
                  <a:pt x="11065397" y="5870394"/>
                  <a:pt x="11059817" y="5877976"/>
                </a:cubicBezTo>
                <a:cubicBezTo>
                  <a:pt x="11059425" y="5873008"/>
                  <a:pt x="11059034" y="5862550"/>
                  <a:pt x="11058641" y="5846598"/>
                </a:cubicBezTo>
                <a:cubicBezTo>
                  <a:pt x="11058250" y="5830650"/>
                  <a:pt x="11060208" y="5820190"/>
                  <a:pt x="11064516" y="5815222"/>
                </a:cubicBezTo>
                <a:lnTo>
                  <a:pt x="11102114" y="5702265"/>
                </a:lnTo>
                <a:lnTo>
                  <a:pt x="11106814" y="5702265"/>
                </a:lnTo>
                <a:lnTo>
                  <a:pt x="11149110" y="5589306"/>
                </a:lnTo>
                <a:lnTo>
                  <a:pt x="11153810" y="5526552"/>
                </a:lnTo>
                <a:lnTo>
                  <a:pt x="11191407" y="5507725"/>
                </a:lnTo>
                <a:cubicBezTo>
                  <a:pt x="11190820" y="5516093"/>
                  <a:pt x="11190820" y="5529166"/>
                  <a:pt x="11191407" y="5546947"/>
                </a:cubicBezTo>
                <a:cubicBezTo>
                  <a:pt x="11191994" y="5564728"/>
                  <a:pt x="11196694" y="5574663"/>
                  <a:pt x="11205506" y="5576755"/>
                </a:cubicBezTo>
                <a:cubicBezTo>
                  <a:pt x="11210206" y="5576233"/>
                  <a:pt x="11213730" y="5572572"/>
                  <a:pt x="11216080" y="5565774"/>
                </a:cubicBezTo>
                <a:cubicBezTo>
                  <a:pt x="11218430" y="5558974"/>
                  <a:pt x="11219604" y="5552177"/>
                  <a:pt x="11219604" y="5545379"/>
                </a:cubicBezTo>
                <a:cubicBezTo>
                  <a:pt x="11231354" y="5526159"/>
                  <a:pt x="11241928" y="5504980"/>
                  <a:pt x="11251326" y="5481839"/>
                </a:cubicBezTo>
                <a:cubicBezTo>
                  <a:pt x="11260727" y="5458699"/>
                  <a:pt x="11268950" y="5435951"/>
                  <a:pt x="11276000" y="5413594"/>
                </a:cubicBezTo>
                <a:cubicBezTo>
                  <a:pt x="11276588" y="5401827"/>
                  <a:pt x="11278938" y="5392415"/>
                  <a:pt x="11283050" y="5385355"/>
                </a:cubicBezTo>
                <a:cubicBezTo>
                  <a:pt x="11287162" y="5378296"/>
                  <a:pt x="11289512" y="5368881"/>
                  <a:pt x="11290099" y="5357116"/>
                </a:cubicBezTo>
                <a:cubicBezTo>
                  <a:pt x="11306646" y="5336197"/>
                  <a:pt x="11320548" y="5307435"/>
                  <a:pt x="11331809" y="5270828"/>
                </a:cubicBezTo>
                <a:cubicBezTo>
                  <a:pt x="11343068" y="5234222"/>
                  <a:pt x="11351098" y="5202322"/>
                  <a:pt x="11355894" y="5175127"/>
                </a:cubicBezTo>
                <a:cubicBezTo>
                  <a:pt x="11360398" y="5174735"/>
                  <a:pt x="11363140" y="5172382"/>
                  <a:pt x="11364119" y="5168068"/>
                </a:cubicBezTo>
                <a:cubicBezTo>
                  <a:pt x="11365098" y="5163753"/>
                  <a:pt x="11365490" y="5159832"/>
                  <a:pt x="11365294" y="5156302"/>
                </a:cubicBezTo>
                <a:cubicBezTo>
                  <a:pt x="11365098" y="5144665"/>
                  <a:pt x="11361964" y="5128715"/>
                  <a:pt x="11355894" y="5108451"/>
                </a:cubicBezTo>
                <a:cubicBezTo>
                  <a:pt x="11349824" y="5088186"/>
                  <a:pt x="11341992" y="5076943"/>
                  <a:pt x="11332396" y="5074720"/>
                </a:cubicBezTo>
                <a:cubicBezTo>
                  <a:pt x="11330144" y="5075374"/>
                  <a:pt x="11328774" y="5078774"/>
                  <a:pt x="11328284" y="5084919"/>
                </a:cubicBezTo>
                <a:cubicBezTo>
                  <a:pt x="11327794" y="5091063"/>
                  <a:pt x="11327599" y="5096031"/>
                  <a:pt x="11327696" y="5099823"/>
                </a:cubicBezTo>
                <a:lnTo>
                  <a:pt x="11308898" y="5156302"/>
                </a:lnTo>
                <a:cubicBezTo>
                  <a:pt x="11309682" y="5180357"/>
                  <a:pt x="11303415" y="5201276"/>
                  <a:pt x="11290099" y="5219057"/>
                </a:cubicBezTo>
                <a:cubicBezTo>
                  <a:pt x="11290198" y="5241542"/>
                  <a:pt x="11287651" y="5264029"/>
                  <a:pt x="11282462" y="5286516"/>
                </a:cubicBezTo>
                <a:cubicBezTo>
                  <a:pt x="11277273" y="5309003"/>
                  <a:pt x="11268853" y="5328353"/>
                  <a:pt x="11257202" y="5344565"/>
                </a:cubicBezTo>
                <a:lnTo>
                  <a:pt x="11191407" y="5294361"/>
                </a:lnTo>
                <a:lnTo>
                  <a:pt x="11191407" y="5288086"/>
                </a:lnTo>
                <a:cubicBezTo>
                  <a:pt x="11192288" y="5284816"/>
                  <a:pt x="11196400" y="5281941"/>
                  <a:pt x="11203743" y="5279457"/>
                </a:cubicBezTo>
                <a:cubicBezTo>
                  <a:pt x="11211086" y="5276973"/>
                  <a:pt x="11216374" y="5275665"/>
                  <a:pt x="11219604" y="5275534"/>
                </a:cubicBezTo>
                <a:cubicBezTo>
                  <a:pt x="11232528" y="5273966"/>
                  <a:pt x="11237228" y="5266121"/>
                  <a:pt x="11233704" y="5252002"/>
                </a:cubicBezTo>
                <a:cubicBezTo>
                  <a:pt x="11230180" y="5237882"/>
                  <a:pt x="11225480" y="5226900"/>
                  <a:pt x="11219604" y="5219057"/>
                </a:cubicBezTo>
                <a:lnTo>
                  <a:pt x="11224304" y="5200230"/>
                </a:lnTo>
                <a:cubicBezTo>
                  <a:pt x="11247020" y="5201668"/>
                  <a:pt x="11261509" y="5200360"/>
                  <a:pt x="11267776" y="5196307"/>
                </a:cubicBezTo>
                <a:cubicBezTo>
                  <a:pt x="11274043" y="5192254"/>
                  <a:pt x="11276784" y="5176827"/>
                  <a:pt x="11276000" y="5150026"/>
                </a:cubicBezTo>
                <a:cubicBezTo>
                  <a:pt x="11276980" y="5124663"/>
                  <a:pt x="11282071" y="5089102"/>
                  <a:pt x="11291274" y="5043344"/>
                </a:cubicBezTo>
                <a:cubicBezTo>
                  <a:pt x="11300478" y="4997585"/>
                  <a:pt x="11307920" y="4962024"/>
                  <a:pt x="11313598" y="4936661"/>
                </a:cubicBezTo>
                <a:lnTo>
                  <a:pt x="11332396" y="4892733"/>
                </a:lnTo>
                <a:lnTo>
                  <a:pt x="11360594" y="4905284"/>
                </a:lnTo>
                <a:lnTo>
                  <a:pt x="11355894" y="5080996"/>
                </a:lnTo>
                <a:cubicBezTo>
                  <a:pt x="11374694" y="5076812"/>
                  <a:pt x="11385267" y="5060077"/>
                  <a:pt x="11387617" y="5030792"/>
                </a:cubicBezTo>
                <a:cubicBezTo>
                  <a:pt x="11389967" y="5001507"/>
                  <a:pt x="11398191" y="4984773"/>
                  <a:pt x="11412290" y="4980589"/>
                </a:cubicBezTo>
                <a:lnTo>
                  <a:pt x="11454587" y="4873906"/>
                </a:lnTo>
                <a:cubicBezTo>
                  <a:pt x="11455958" y="4850243"/>
                  <a:pt x="11461440" y="4831678"/>
                  <a:pt x="11471036" y="4818212"/>
                </a:cubicBezTo>
                <a:cubicBezTo>
                  <a:pt x="11480631" y="4804746"/>
                  <a:pt x="11486114" y="4787750"/>
                  <a:pt x="11487484" y="4767225"/>
                </a:cubicBezTo>
                <a:lnTo>
                  <a:pt x="11515682" y="4735847"/>
                </a:lnTo>
                <a:lnTo>
                  <a:pt x="11534482" y="4673094"/>
                </a:lnTo>
                <a:lnTo>
                  <a:pt x="11572078" y="4629166"/>
                </a:lnTo>
                <a:lnTo>
                  <a:pt x="11572078" y="4553860"/>
                </a:lnTo>
                <a:cubicBezTo>
                  <a:pt x="11579617" y="4534511"/>
                  <a:pt x="11586863" y="4513592"/>
                  <a:pt x="11593814" y="4491105"/>
                </a:cubicBezTo>
                <a:cubicBezTo>
                  <a:pt x="11600766" y="4468618"/>
                  <a:pt x="11604486" y="4447701"/>
                  <a:pt x="11604976" y="4428352"/>
                </a:cubicBezTo>
                <a:lnTo>
                  <a:pt x="11623774" y="4409525"/>
                </a:lnTo>
                <a:lnTo>
                  <a:pt x="11670770" y="4290291"/>
                </a:lnTo>
                <a:lnTo>
                  <a:pt x="11675470" y="4221262"/>
                </a:lnTo>
                <a:lnTo>
                  <a:pt x="11689569" y="4221262"/>
                </a:lnTo>
                <a:cubicBezTo>
                  <a:pt x="11698772" y="4220870"/>
                  <a:pt x="11705040" y="4216947"/>
                  <a:pt x="11708368" y="4209496"/>
                </a:cubicBezTo>
                <a:cubicBezTo>
                  <a:pt x="11711696" y="4202043"/>
                  <a:pt x="11713263" y="4193416"/>
                  <a:pt x="11713068" y="4183608"/>
                </a:cubicBezTo>
                <a:cubicBezTo>
                  <a:pt x="11717963" y="4180079"/>
                  <a:pt x="11722271" y="4174589"/>
                  <a:pt x="11725991" y="4167136"/>
                </a:cubicBezTo>
                <a:cubicBezTo>
                  <a:pt x="11729712" y="4159684"/>
                  <a:pt x="11731670" y="4152624"/>
                  <a:pt x="11731866" y="4145956"/>
                </a:cubicBezTo>
                <a:cubicBezTo>
                  <a:pt x="11731082" y="4140728"/>
                  <a:pt x="11727950" y="4138634"/>
                  <a:pt x="11722466" y="4139680"/>
                </a:cubicBezTo>
                <a:lnTo>
                  <a:pt x="11694269" y="4089477"/>
                </a:lnTo>
                <a:cubicBezTo>
                  <a:pt x="11695052" y="4067775"/>
                  <a:pt x="11698186" y="4046857"/>
                  <a:pt x="11703668" y="4026724"/>
                </a:cubicBezTo>
                <a:cubicBezTo>
                  <a:pt x="11709150" y="4006590"/>
                  <a:pt x="11712284" y="3985671"/>
                  <a:pt x="11713068" y="3963969"/>
                </a:cubicBezTo>
                <a:cubicBezTo>
                  <a:pt x="11723250" y="3965015"/>
                  <a:pt x="11731082" y="3956647"/>
                  <a:pt x="11736566" y="3938868"/>
                </a:cubicBezTo>
                <a:lnTo>
                  <a:pt x="11745965" y="3938868"/>
                </a:lnTo>
                <a:cubicBezTo>
                  <a:pt x="11754581" y="3932592"/>
                  <a:pt x="11756148" y="3926316"/>
                  <a:pt x="11750665" y="3920041"/>
                </a:cubicBezTo>
                <a:lnTo>
                  <a:pt x="11745965" y="3920041"/>
                </a:lnTo>
                <a:cubicBezTo>
                  <a:pt x="11749882" y="3893894"/>
                  <a:pt x="11751448" y="3870884"/>
                  <a:pt x="11750665" y="3851012"/>
                </a:cubicBezTo>
                <a:cubicBezTo>
                  <a:pt x="11756343" y="3847219"/>
                  <a:pt x="11764959" y="3829701"/>
                  <a:pt x="11776512" y="3798454"/>
                </a:cubicBezTo>
                <a:cubicBezTo>
                  <a:pt x="11788066" y="3767207"/>
                  <a:pt x="11796682" y="3744983"/>
                  <a:pt x="11802361" y="3731778"/>
                </a:cubicBezTo>
                <a:cubicBezTo>
                  <a:pt x="11804319" y="3698832"/>
                  <a:pt x="11812152" y="3672161"/>
                  <a:pt x="11825860" y="3651766"/>
                </a:cubicBezTo>
                <a:cubicBezTo>
                  <a:pt x="11839566" y="3631371"/>
                  <a:pt x="11847399" y="3607838"/>
                  <a:pt x="11849357" y="3581168"/>
                </a:cubicBezTo>
                <a:lnTo>
                  <a:pt x="11877556" y="3518413"/>
                </a:lnTo>
                <a:lnTo>
                  <a:pt x="11877556" y="3499587"/>
                </a:lnTo>
                <a:lnTo>
                  <a:pt x="11886954" y="3499587"/>
                </a:lnTo>
                <a:cubicBezTo>
                  <a:pt x="11900466" y="3479322"/>
                  <a:pt x="11913390" y="3453960"/>
                  <a:pt x="11925727" y="3423498"/>
                </a:cubicBezTo>
                <a:cubicBezTo>
                  <a:pt x="11938064" y="3393035"/>
                  <a:pt x="11953338" y="3366103"/>
                  <a:pt x="11971548" y="3342701"/>
                </a:cubicBezTo>
                <a:lnTo>
                  <a:pt x="11995046" y="3248570"/>
                </a:lnTo>
                <a:lnTo>
                  <a:pt x="11971548" y="3210916"/>
                </a:lnTo>
                <a:lnTo>
                  <a:pt x="11948050" y="3217192"/>
                </a:lnTo>
                <a:lnTo>
                  <a:pt x="11957449" y="3148163"/>
                </a:lnTo>
                <a:lnTo>
                  <a:pt x="11919852" y="3129336"/>
                </a:lnTo>
                <a:cubicBezTo>
                  <a:pt x="11919264" y="3151301"/>
                  <a:pt x="11914566" y="3171696"/>
                  <a:pt x="11905753" y="3190521"/>
                </a:cubicBezTo>
                <a:cubicBezTo>
                  <a:pt x="11896942" y="3209348"/>
                  <a:pt x="11887542" y="3226605"/>
                  <a:pt x="11877556" y="3242294"/>
                </a:cubicBezTo>
                <a:cubicBezTo>
                  <a:pt x="11883038" y="3222421"/>
                  <a:pt x="11886171" y="3205688"/>
                  <a:pt x="11886954" y="3192091"/>
                </a:cubicBezTo>
                <a:lnTo>
                  <a:pt x="11905753" y="3148163"/>
                </a:lnTo>
                <a:cubicBezTo>
                  <a:pt x="11900270" y="3131167"/>
                  <a:pt x="11906536" y="3110248"/>
                  <a:pt x="11924551" y="3085408"/>
                </a:cubicBezTo>
                <a:cubicBezTo>
                  <a:pt x="11942568" y="3060568"/>
                  <a:pt x="11948833" y="3039649"/>
                  <a:pt x="11943350" y="3022654"/>
                </a:cubicBezTo>
                <a:cubicBezTo>
                  <a:pt x="11943742" y="3015987"/>
                  <a:pt x="11945308" y="3008926"/>
                  <a:pt x="11948050" y="3001475"/>
                </a:cubicBezTo>
                <a:cubicBezTo>
                  <a:pt x="11950791" y="2994022"/>
                  <a:pt x="11952358" y="2988532"/>
                  <a:pt x="11952750" y="2985001"/>
                </a:cubicBezTo>
                <a:cubicBezTo>
                  <a:pt x="11950204" y="2985001"/>
                  <a:pt x="11947070" y="2986571"/>
                  <a:pt x="11943350" y="2989708"/>
                </a:cubicBezTo>
                <a:cubicBezTo>
                  <a:pt x="11939630" y="2992846"/>
                  <a:pt x="11936497" y="2997552"/>
                  <a:pt x="11933950" y="3003828"/>
                </a:cubicBezTo>
                <a:lnTo>
                  <a:pt x="11915152" y="3054031"/>
                </a:lnTo>
                <a:lnTo>
                  <a:pt x="11901054" y="3072857"/>
                </a:lnTo>
                <a:lnTo>
                  <a:pt x="11901054" y="3016379"/>
                </a:lnTo>
                <a:lnTo>
                  <a:pt x="11924551" y="2972451"/>
                </a:lnTo>
                <a:cubicBezTo>
                  <a:pt x="11929447" y="2971928"/>
                  <a:pt x="11933755" y="2966698"/>
                  <a:pt x="11937476" y="2956762"/>
                </a:cubicBezTo>
                <a:cubicBezTo>
                  <a:pt x="11941196" y="2946827"/>
                  <a:pt x="11943155" y="2935321"/>
                  <a:pt x="11943350" y="2922248"/>
                </a:cubicBezTo>
                <a:cubicBezTo>
                  <a:pt x="11951672" y="2911787"/>
                  <a:pt x="11960876" y="2898191"/>
                  <a:pt x="11970960" y="2881456"/>
                </a:cubicBezTo>
                <a:cubicBezTo>
                  <a:pt x="11981045" y="2864722"/>
                  <a:pt x="11984374" y="2851126"/>
                  <a:pt x="11980947" y="2840666"/>
                </a:cubicBezTo>
                <a:cubicBezTo>
                  <a:pt x="11975954" y="2838052"/>
                  <a:pt x="11969492" y="2837006"/>
                  <a:pt x="11961561" y="2837529"/>
                </a:cubicBezTo>
                <a:cubicBezTo>
                  <a:pt x="11953631" y="2838052"/>
                  <a:pt x="11945994" y="2837006"/>
                  <a:pt x="11938650" y="2834391"/>
                </a:cubicBezTo>
                <a:cubicBezTo>
                  <a:pt x="11943742" y="2824847"/>
                  <a:pt x="11948833" y="2814127"/>
                  <a:pt x="11953924" y="2802229"/>
                </a:cubicBezTo>
                <a:cubicBezTo>
                  <a:pt x="11959016" y="2790333"/>
                  <a:pt x="11961756" y="2778043"/>
                  <a:pt x="11962149" y="2765362"/>
                </a:cubicBezTo>
                <a:cubicBezTo>
                  <a:pt x="11962149" y="2752810"/>
                  <a:pt x="11957449" y="2746535"/>
                  <a:pt x="11948050" y="2746535"/>
                </a:cubicBezTo>
                <a:lnTo>
                  <a:pt x="11929252" y="2727709"/>
                </a:lnTo>
                <a:cubicBezTo>
                  <a:pt x="11933462" y="2718296"/>
                  <a:pt x="11936790" y="2708882"/>
                  <a:pt x="11939238" y="2699469"/>
                </a:cubicBezTo>
                <a:cubicBezTo>
                  <a:pt x="11941686" y="2690056"/>
                  <a:pt x="11946190" y="2680642"/>
                  <a:pt x="11952750" y="2671230"/>
                </a:cubicBezTo>
                <a:lnTo>
                  <a:pt x="11905753" y="2658679"/>
                </a:lnTo>
                <a:cubicBezTo>
                  <a:pt x="11904970" y="2683780"/>
                  <a:pt x="11897137" y="2702607"/>
                  <a:pt x="11882254" y="2715158"/>
                </a:cubicBezTo>
                <a:cubicBezTo>
                  <a:pt x="11892437" y="2735030"/>
                  <a:pt x="11904970" y="2745489"/>
                  <a:pt x="11919852" y="2746535"/>
                </a:cubicBezTo>
                <a:cubicBezTo>
                  <a:pt x="11917796" y="2759608"/>
                  <a:pt x="11916033" y="2772683"/>
                  <a:pt x="11914566" y="2785757"/>
                </a:cubicBezTo>
                <a:cubicBezTo>
                  <a:pt x="11913096" y="2798830"/>
                  <a:pt x="11910158" y="2808766"/>
                  <a:pt x="11905753" y="2815565"/>
                </a:cubicBezTo>
                <a:cubicBezTo>
                  <a:pt x="11905558" y="2824716"/>
                  <a:pt x="11903598" y="2833084"/>
                  <a:pt x="11899878" y="2840666"/>
                </a:cubicBezTo>
                <a:cubicBezTo>
                  <a:pt x="11896158" y="2848249"/>
                  <a:pt x="11891850" y="2856616"/>
                  <a:pt x="11886954" y="2865769"/>
                </a:cubicBezTo>
                <a:cubicBezTo>
                  <a:pt x="11882352" y="2858969"/>
                  <a:pt x="11877458" y="2853740"/>
                  <a:pt x="11872268" y="2850080"/>
                </a:cubicBezTo>
                <a:cubicBezTo>
                  <a:pt x="11867078" y="2846418"/>
                  <a:pt x="11861008" y="2847465"/>
                  <a:pt x="11854057" y="2853217"/>
                </a:cubicBezTo>
                <a:lnTo>
                  <a:pt x="11839958" y="2865769"/>
                </a:lnTo>
                <a:lnTo>
                  <a:pt x="11872856" y="2884594"/>
                </a:lnTo>
                <a:cubicBezTo>
                  <a:pt x="11859540" y="2891916"/>
                  <a:pt x="11848574" y="2896099"/>
                  <a:pt x="11839958" y="2897146"/>
                </a:cubicBezTo>
                <a:cubicBezTo>
                  <a:pt x="11822628" y="2901590"/>
                  <a:pt x="11810292" y="2919371"/>
                  <a:pt x="11802948" y="2950486"/>
                </a:cubicBezTo>
                <a:cubicBezTo>
                  <a:pt x="11795606" y="2981602"/>
                  <a:pt x="11784443" y="2999383"/>
                  <a:pt x="11769464" y="3003828"/>
                </a:cubicBezTo>
                <a:lnTo>
                  <a:pt x="11764764" y="2985001"/>
                </a:lnTo>
                <a:cubicBezTo>
                  <a:pt x="11769562" y="2966437"/>
                  <a:pt x="11775240" y="2948656"/>
                  <a:pt x="11781800" y="2931660"/>
                </a:cubicBezTo>
                <a:cubicBezTo>
                  <a:pt x="11788360" y="2914664"/>
                  <a:pt x="11795213" y="2896884"/>
                  <a:pt x="11802361" y="2878319"/>
                </a:cubicBezTo>
                <a:lnTo>
                  <a:pt x="11839958" y="2834391"/>
                </a:lnTo>
                <a:cubicBezTo>
                  <a:pt x="11833986" y="2814257"/>
                  <a:pt x="11842406" y="2771376"/>
                  <a:pt x="11865218" y="2705743"/>
                </a:cubicBezTo>
                <a:cubicBezTo>
                  <a:pt x="11888032" y="2640115"/>
                  <a:pt x="11904676" y="2597231"/>
                  <a:pt x="11915152" y="2577099"/>
                </a:cubicBezTo>
                <a:cubicBezTo>
                  <a:pt x="11910942" y="2568861"/>
                  <a:pt x="11904088" y="2553957"/>
                  <a:pt x="11894592" y="2532386"/>
                </a:cubicBezTo>
                <a:cubicBezTo>
                  <a:pt x="11885094" y="2510814"/>
                  <a:pt x="11884116" y="2494341"/>
                  <a:pt x="11891654" y="2482967"/>
                </a:cubicBezTo>
                <a:cubicBezTo>
                  <a:pt x="11896844" y="2479828"/>
                  <a:pt x="11900564" y="2475122"/>
                  <a:pt x="11902816" y="2468848"/>
                </a:cubicBezTo>
                <a:cubicBezTo>
                  <a:pt x="11905068" y="2462571"/>
                  <a:pt x="11902914" y="2454727"/>
                  <a:pt x="11896354" y="2445314"/>
                </a:cubicBezTo>
                <a:cubicBezTo>
                  <a:pt x="11910746" y="2423219"/>
                  <a:pt x="11923084" y="2392104"/>
                  <a:pt x="11933364" y="2351967"/>
                </a:cubicBezTo>
                <a:cubicBezTo>
                  <a:pt x="11943644" y="2311831"/>
                  <a:pt x="11950106" y="2282283"/>
                  <a:pt x="11952750" y="2263327"/>
                </a:cubicBezTo>
                <a:cubicBezTo>
                  <a:pt x="11945406" y="2242539"/>
                  <a:pt x="11948343" y="2218223"/>
                  <a:pt x="11961561" y="2190375"/>
                </a:cubicBezTo>
                <a:cubicBezTo>
                  <a:pt x="11974780" y="2162527"/>
                  <a:pt x="11985940" y="2142917"/>
                  <a:pt x="11995046" y="2131543"/>
                </a:cubicBezTo>
                <a:cubicBezTo>
                  <a:pt x="12006306" y="2116246"/>
                  <a:pt x="12010809" y="2102910"/>
                  <a:pt x="12008558" y="2091536"/>
                </a:cubicBezTo>
                <a:cubicBezTo>
                  <a:pt x="12006306" y="2080162"/>
                  <a:pt x="12000236" y="2068396"/>
                  <a:pt x="11990346" y="2056237"/>
                </a:cubicBezTo>
                <a:cubicBezTo>
                  <a:pt x="11980947" y="2038457"/>
                  <a:pt x="11971548" y="2042641"/>
                  <a:pt x="11962149" y="2068788"/>
                </a:cubicBezTo>
                <a:cubicBezTo>
                  <a:pt x="11954904" y="2075194"/>
                  <a:pt x="11949421" y="2082778"/>
                  <a:pt x="11945700" y="2091536"/>
                </a:cubicBezTo>
                <a:cubicBezTo>
                  <a:pt x="11941980" y="2100296"/>
                  <a:pt x="11941196" y="2109448"/>
                  <a:pt x="11943350" y="2118992"/>
                </a:cubicBezTo>
                <a:lnTo>
                  <a:pt x="11948050" y="2150370"/>
                </a:lnTo>
                <a:cubicBezTo>
                  <a:pt x="11929056" y="2163573"/>
                  <a:pt x="11912998" y="2182661"/>
                  <a:pt x="11899878" y="2207632"/>
                </a:cubicBezTo>
                <a:cubicBezTo>
                  <a:pt x="11886759" y="2232603"/>
                  <a:pt x="11877751" y="2259535"/>
                  <a:pt x="11872856" y="2288429"/>
                </a:cubicBezTo>
                <a:cubicBezTo>
                  <a:pt x="11859148" y="2307778"/>
                  <a:pt x="11846616" y="2328697"/>
                  <a:pt x="11835258" y="2351184"/>
                </a:cubicBezTo>
                <a:cubicBezTo>
                  <a:pt x="11823900" y="2373669"/>
                  <a:pt x="11811368" y="2394588"/>
                  <a:pt x="11797661" y="2413937"/>
                </a:cubicBezTo>
                <a:cubicBezTo>
                  <a:pt x="11800206" y="2416944"/>
                  <a:pt x="11802164" y="2420344"/>
                  <a:pt x="11803536" y="2424135"/>
                </a:cubicBezTo>
                <a:cubicBezTo>
                  <a:pt x="11804906" y="2427925"/>
                  <a:pt x="11804514" y="2432894"/>
                  <a:pt x="11802361" y="2439038"/>
                </a:cubicBezTo>
                <a:cubicBezTo>
                  <a:pt x="11797270" y="2444660"/>
                  <a:pt x="11793353" y="2449105"/>
                  <a:pt x="11790612" y="2452374"/>
                </a:cubicBezTo>
                <a:cubicBezTo>
                  <a:pt x="11787870" y="2455643"/>
                  <a:pt x="11788654" y="2461656"/>
                  <a:pt x="11792962" y="2470416"/>
                </a:cubicBezTo>
                <a:lnTo>
                  <a:pt x="11783562" y="2514344"/>
                </a:lnTo>
                <a:lnTo>
                  <a:pt x="11722466" y="2577099"/>
                </a:lnTo>
                <a:lnTo>
                  <a:pt x="11708368" y="2589650"/>
                </a:lnTo>
                <a:cubicBezTo>
                  <a:pt x="11706508" y="2585989"/>
                  <a:pt x="11706704" y="2580759"/>
                  <a:pt x="11708955" y="2573961"/>
                </a:cubicBezTo>
                <a:cubicBezTo>
                  <a:pt x="11711208" y="2567162"/>
                  <a:pt x="11712578" y="2561932"/>
                  <a:pt x="11713068" y="2558272"/>
                </a:cubicBezTo>
                <a:cubicBezTo>
                  <a:pt x="11720118" y="2554481"/>
                  <a:pt x="11723642" y="2546374"/>
                  <a:pt x="11723642" y="2533954"/>
                </a:cubicBezTo>
                <a:cubicBezTo>
                  <a:pt x="11723642" y="2521534"/>
                  <a:pt x="11720118" y="2508722"/>
                  <a:pt x="11713068" y="2495517"/>
                </a:cubicBezTo>
                <a:cubicBezTo>
                  <a:pt x="11699458" y="2478260"/>
                  <a:pt x="11679681" y="2470416"/>
                  <a:pt x="11653734" y="2471986"/>
                </a:cubicBezTo>
                <a:cubicBezTo>
                  <a:pt x="11627788" y="2473554"/>
                  <a:pt x="11606836" y="2475122"/>
                  <a:pt x="11590876" y="2476692"/>
                </a:cubicBezTo>
                <a:cubicBezTo>
                  <a:pt x="11598122" y="2470155"/>
                  <a:pt x="11602430" y="2461264"/>
                  <a:pt x="11603801" y="2450021"/>
                </a:cubicBezTo>
                <a:cubicBezTo>
                  <a:pt x="11605171" y="2438777"/>
                  <a:pt x="11602430" y="2426749"/>
                  <a:pt x="11595576" y="2413937"/>
                </a:cubicBezTo>
                <a:lnTo>
                  <a:pt x="11614374" y="2370009"/>
                </a:lnTo>
                <a:cubicBezTo>
                  <a:pt x="11614669" y="2360334"/>
                  <a:pt x="11617606" y="2349875"/>
                  <a:pt x="11623187" y="2338631"/>
                </a:cubicBezTo>
                <a:cubicBezTo>
                  <a:pt x="11628768" y="2327388"/>
                  <a:pt x="11635230" y="2316929"/>
                  <a:pt x="11642573" y="2307254"/>
                </a:cubicBezTo>
                <a:cubicBezTo>
                  <a:pt x="11637678" y="2303987"/>
                  <a:pt x="11634544" y="2299540"/>
                  <a:pt x="11633173" y="2293920"/>
                </a:cubicBezTo>
                <a:cubicBezTo>
                  <a:pt x="11631803" y="2288298"/>
                  <a:pt x="11633370" y="2282283"/>
                  <a:pt x="11637873" y="2275878"/>
                </a:cubicBezTo>
                <a:cubicBezTo>
                  <a:pt x="11642964" y="2269865"/>
                  <a:pt x="11646881" y="2264634"/>
                  <a:pt x="11649622" y="2260189"/>
                </a:cubicBezTo>
                <a:cubicBezTo>
                  <a:pt x="11652364" y="2255744"/>
                  <a:pt x="11651580" y="2250514"/>
                  <a:pt x="11647272" y="2244501"/>
                </a:cubicBezTo>
                <a:cubicBezTo>
                  <a:pt x="11658434" y="2207240"/>
                  <a:pt x="11667834" y="2170372"/>
                  <a:pt x="11675470" y="2133896"/>
                </a:cubicBezTo>
                <a:cubicBezTo>
                  <a:pt x="11683108" y="2097419"/>
                  <a:pt x="11692507" y="2058982"/>
                  <a:pt x="11703668" y="2018584"/>
                </a:cubicBezTo>
                <a:cubicBezTo>
                  <a:pt x="11714144" y="2007603"/>
                  <a:pt x="11722564" y="1990346"/>
                  <a:pt x="11728929" y="1966813"/>
                </a:cubicBezTo>
                <a:cubicBezTo>
                  <a:pt x="11735292" y="1943280"/>
                  <a:pt x="11733139" y="1922885"/>
                  <a:pt x="11722466" y="1905626"/>
                </a:cubicBezTo>
                <a:cubicBezTo>
                  <a:pt x="11720019" y="1902227"/>
                  <a:pt x="11716690" y="1899613"/>
                  <a:pt x="11712480" y="1897782"/>
                </a:cubicBezTo>
                <a:cubicBezTo>
                  <a:pt x="11708270" y="1895952"/>
                  <a:pt x="11703766" y="1896475"/>
                  <a:pt x="11698968" y="1899351"/>
                </a:cubicBezTo>
                <a:cubicBezTo>
                  <a:pt x="11685946" y="1919355"/>
                  <a:pt x="11676743" y="1951516"/>
                  <a:pt x="11671358" y="1995836"/>
                </a:cubicBezTo>
                <a:cubicBezTo>
                  <a:pt x="11665973" y="2040157"/>
                  <a:pt x="11657945" y="2070749"/>
                  <a:pt x="11647272" y="2087615"/>
                </a:cubicBezTo>
                <a:cubicBezTo>
                  <a:pt x="11629844" y="2104741"/>
                  <a:pt x="11617704" y="2117553"/>
                  <a:pt x="11610850" y="2126052"/>
                </a:cubicBezTo>
                <a:cubicBezTo>
                  <a:pt x="11603996" y="2134550"/>
                  <a:pt x="11608304" y="2148931"/>
                  <a:pt x="11623774" y="2169195"/>
                </a:cubicBezTo>
                <a:cubicBezTo>
                  <a:pt x="11610654" y="2182400"/>
                  <a:pt x="11600472" y="2198350"/>
                  <a:pt x="11593226" y="2217046"/>
                </a:cubicBezTo>
                <a:cubicBezTo>
                  <a:pt x="11585982" y="2235741"/>
                  <a:pt x="11575798" y="2253260"/>
                  <a:pt x="11562679" y="2269602"/>
                </a:cubicBezTo>
                <a:lnTo>
                  <a:pt x="11548580" y="2219399"/>
                </a:lnTo>
                <a:cubicBezTo>
                  <a:pt x="11562679" y="2199788"/>
                  <a:pt x="11574428" y="2176254"/>
                  <a:pt x="11583827" y="2148800"/>
                </a:cubicBezTo>
                <a:cubicBezTo>
                  <a:pt x="11593226" y="2121345"/>
                  <a:pt x="11600276" y="2094674"/>
                  <a:pt x="11604976" y="2068788"/>
                </a:cubicBezTo>
                <a:cubicBezTo>
                  <a:pt x="11618682" y="2052838"/>
                  <a:pt x="11625340" y="2036103"/>
                  <a:pt x="11624950" y="2018584"/>
                </a:cubicBezTo>
                <a:cubicBezTo>
                  <a:pt x="11624557" y="2001065"/>
                  <a:pt x="11619466" y="1984331"/>
                  <a:pt x="11609676" y="1968381"/>
                </a:cubicBezTo>
                <a:lnTo>
                  <a:pt x="11647272" y="1849147"/>
                </a:lnTo>
                <a:cubicBezTo>
                  <a:pt x="11643846" y="1835944"/>
                  <a:pt x="11647174" y="1810580"/>
                  <a:pt x="11657259" y="1773058"/>
                </a:cubicBezTo>
                <a:cubicBezTo>
                  <a:pt x="11667344" y="1735535"/>
                  <a:pt x="11676548" y="1708604"/>
                  <a:pt x="11684870" y="1692262"/>
                </a:cubicBezTo>
                <a:cubicBezTo>
                  <a:pt x="11678310" y="1677749"/>
                  <a:pt x="11679681" y="1665983"/>
                  <a:pt x="11688982" y="1656963"/>
                </a:cubicBezTo>
                <a:cubicBezTo>
                  <a:pt x="11698282" y="1647942"/>
                  <a:pt x="11698480" y="1634606"/>
                  <a:pt x="11689569" y="1616956"/>
                </a:cubicBezTo>
                <a:cubicBezTo>
                  <a:pt x="11701318" y="1605712"/>
                  <a:pt x="11707193" y="1596823"/>
                  <a:pt x="11707193" y="1590286"/>
                </a:cubicBezTo>
                <a:cubicBezTo>
                  <a:pt x="11707193" y="1583749"/>
                  <a:pt x="11701318" y="1571721"/>
                  <a:pt x="11689569" y="1554202"/>
                </a:cubicBezTo>
                <a:lnTo>
                  <a:pt x="11628474" y="1623232"/>
                </a:lnTo>
                <a:lnTo>
                  <a:pt x="11627800" y="1634329"/>
                </a:lnTo>
                <a:lnTo>
                  <a:pt x="11606582" y="1600330"/>
                </a:lnTo>
                <a:lnTo>
                  <a:pt x="11583084" y="1606606"/>
                </a:lnTo>
                <a:lnTo>
                  <a:pt x="11592482" y="1537577"/>
                </a:lnTo>
                <a:lnTo>
                  <a:pt x="11577738" y="1530193"/>
                </a:lnTo>
                <a:lnTo>
                  <a:pt x="11580302" y="1523610"/>
                </a:lnTo>
                <a:cubicBezTo>
                  <a:pt x="11599101" y="1471446"/>
                  <a:pt x="11607326" y="1437714"/>
                  <a:pt x="11604976" y="1422418"/>
                </a:cubicBezTo>
                <a:cubicBezTo>
                  <a:pt x="11599884" y="1419411"/>
                  <a:pt x="11593618" y="1419149"/>
                  <a:pt x="11586177" y="1421633"/>
                </a:cubicBezTo>
                <a:lnTo>
                  <a:pt x="11578068" y="1427387"/>
                </a:lnTo>
                <a:lnTo>
                  <a:pt x="11578384" y="1412067"/>
                </a:lnTo>
                <a:cubicBezTo>
                  <a:pt x="11578776" y="1405401"/>
                  <a:pt x="11580342" y="1398340"/>
                  <a:pt x="11583084" y="1390889"/>
                </a:cubicBezTo>
                <a:cubicBezTo>
                  <a:pt x="11585826" y="1383436"/>
                  <a:pt x="11587392" y="1377945"/>
                  <a:pt x="11587784" y="1374415"/>
                </a:cubicBezTo>
                <a:cubicBezTo>
                  <a:pt x="11585238" y="1374415"/>
                  <a:pt x="11582104" y="1375985"/>
                  <a:pt x="11578384" y="1379123"/>
                </a:cubicBezTo>
                <a:cubicBezTo>
                  <a:pt x="11574664" y="1382259"/>
                  <a:pt x="11571530" y="1386966"/>
                  <a:pt x="11568986" y="1393242"/>
                </a:cubicBezTo>
                <a:lnTo>
                  <a:pt x="11550186" y="1443444"/>
                </a:lnTo>
                <a:lnTo>
                  <a:pt x="11536088" y="1462271"/>
                </a:lnTo>
                <a:lnTo>
                  <a:pt x="11536088" y="1405792"/>
                </a:lnTo>
                <a:lnTo>
                  <a:pt x="11559585" y="1361864"/>
                </a:lnTo>
                <a:cubicBezTo>
                  <a:pt x="11564481" y="1361342"/>
                  <a:pt x="11568788" y="1356112"/>
                  <a:pt x="11572510" y="1346176"/>
                </a:cubicBezTo>
                <a:cubicBezTo>
                  <a:pt x="11576230" y="1336241"/>
                  <a:pt x="11578188" y="1324735"/>
                  <a:pt x="11578384" y="1311662"/>
                </a:cubicBezTo>
                <a:cubicBezTo>
                  <a:pt x="11586707" y="1301202"/>
                  <a:pt x="11595910" y="1287606"/>
                  <a:pt x="11605994" y="1270871"/>
                </a:cubicBezTo>
                <a:cubicBezTo>
                  <a:pt x="11616079" y="1254135"/>
                  <a:pt x="11619408" y="1240540"/>
                  <a:pt x="11615981" y="1230080"/>
                </a:cubicBezTo>
                <a:cubicBezTo>
                  <a:pt x="11610988" y="1227466"/>
                  <a:pt x="11604526" y="1226420"/>
                  <a:pt x="11596595" y="1226943"/>
                </a:cubicBezTo>
                <a:cubicBezTo>
                  <a:pt x="11588665" y="1227466"/>
                  <a:pt x="11581028" y="1226420"/>
                  <a:pt x="11573684" y="1223805"/>
                </a:cubicBezTo>
                <a:cubicBezTo>
                  <a:pt x="11578776" y="1214261"/>
                  <a:pt x="11583867" y="1203541"/>
                  <a:pt x="11588958" y="1191643"/>
                </a:cubicBezTo>
                <a:cubicBezTo>
                  <a:pt x="11594050" y="1179747"/>
                  <a:pt x="11596790" y="1167457"/>
                  <a:pt x="11597183" y="1154774"/>
                </a:cubicBezTo>
                <a:cubicBezTo>
                  <a:pt x="11597183" y="1142224"/>
                  <a:pt x="11592482" y="1135949"/>
                  <a:pt x="11583084" y="1135949"/>
                </a:cubicBezTo>
                <a:lnTo>
                  <a:pt x="11564286" y="1117122"/>
                </a:lnTo>
                <a:cubicBezTo>
                  <a:pt x="11568496" y="1107710"/>
                  <a:pt x="11571824" y="1098296"/>
                  <a:pt x="11574272" y="1088883"/>
                </a:cubicBezTo>
                <a:cubicBezTo>
                  <a:pt x="11576720" y="1079470"/>
                  <a:pt x="11581224" y="1070058"/>
                  <a:pt x="11587784" y="1060644"/>
                </a:cubicBezTo>
                <a:lnTo>
                  <a:pt x="11540787" y="1048093"/>
                </a:lnTo>
                <a:cubicBezTo>
                  <a:pt x="11540004" y="1073194"/>
                  <a:pt x="11532171" y="1092021"/>
                  <a:pt x="11517288" y="1104572"/>
                </a:cubicBezTo>
                <a:cubicBezTo>
                  <a:pt x="11527471" y="1124444"/>
                  <a:pt x="11540004" y="1134903"/>
                  <a:pt x="11554886" y="1135949"/>
                </a:cubicBezTo>
                <a:cubicBezTo>
                  <a:pt x="11552830" y="1149022"/>
                  <a:pt x="11551067" y="1162096"/>
                  <a:pt x="11549598" y="1175171"/>
                </a:cubicBezTo>
                <a:cubicBezTo>
                  <a:pt x="11548130" y="1188244"/>
                  <a:pt x="11545192" y="1198180"/>
                  <a:pt x="11540787" y="1204979"/>
                </a:cubicBezTo>
                <a:cubicBezTo>
                  <a:pt x="11540592" y="1214130"/>
                  <a:pt x="11538634" y="1222498"/>
                  <a:pt x="11534912" y="1230080"/>
                </a:cubicBezTo>
                <a:cubicBezTo>
                  <a:pt x="11531192" y="1237663"/>
                  <a:pt x="11526884" y="1246031"/>
                  <a:pt x="11521988" y="1255183"/>
                </a:cubicBezTo>
                <a:cubicBezTo>
                  <a:pt x="11517388" y="1248384"/>
                  <a:pt x="11512492" y="1243154"/>
                  <a:pt x="11507302" y="1239494"/>
                </a:cubicBezTo>
                <a:cubicBezTo>
                  <a:pt x="11502112" y="1235832"/>
                  <a:pt x="11496042" y="1236878"/>
                  <a:pt x="11489091" y="1242632"/>
                </a:cubicBezTo>
                <a:lnTo>
                  <a:pt x="11474992" y="1255183"/>
                </a:lnTo>
                <a:lnTo>
                  <a:pt x="11507889" y="1274008"/>
                </a:lnTo>
                <a:cubicBezTo>
                  <a:pt x="11494574" y="1281330"/>
                  <a:pt x="11483608" y="1285513"/>
                  <a:pt x="11474992" y="1286559"/>
                </a:cubicBezTo>
                <a:cubicBezTo>
                  <a:pt x="11457662" y="1291004"/>
                  <a:pt x="11445325" y="1308785"/>
                  <a:pt x="11437982" y="1339901"/>
                </a:cubicBezTo>
                <a:cubicBezTo>
                  <a:pt x="11430640" y="1371016"/>
                  <a:pt x="11419478" y="1388797"/>
                  <a:pt x="11404498" y="1393242"/>
                </a:cubicBezTo>
                <a:lnTo>
                  <a:pt x="11399798" y="1374415"/>
                </a:lnTo>
                <a:cubicBezTo>
                  <a:pt x="11404595" y="1355851"/>
                  <a:pt x="11410274" y="1338070"/>
                  <a:pt x="11416834" y="1321074"/>
                </a:cubicBezTo>
                <a:cubicBezTo>
                  <a:pt x="11423394" y="1304078"/>
                  <a:pt x="11430247" y="1286298"/>
                  <a:pt x="11437395" y="1267734"/>
                </a:cubicBezTo>
                <a:lnTo>
                  <a:pt x="11474992" y="1223805"/>
                </a:lnTo>
                <a:cubicBezTo>
                  <a:pt x="11469020" y="1203671"/>
                  <a:pt x="11477440" y="1160789"/>
                  <a:pt x="11500252" y="1095159"/>
                </a:cubicBezTo>
                <a:cubicBezTo>
                  <a:pt x="11523065" y="1029529"/>
                  <a:pt x="11539710" y="986645"/>
                  <a:pt x="11550186" y="966513"/>
                </a:cubicBezTo>
                <a:cubicBezTo>
                  <a:pt x="11545976" y="958275"/>
                  <a:pt x="11539122" y="943371"/>
                  <a:pt x="11529626" y="921800"/>
                </a:cubicBezTo>
                <a:cubicBezTo>
                  <a:pt x="11520128" y="900228"/>
                  <a:pt x="11519150" y="883754"/>
                  <a:pt x="11526688" y="872380"/>
                </a:cubicBezTo>
                <a:cubicBezTo>
                  <a:pt x="11531876" y="869242"/>
                  <a:pt x="11535598" y="864536"/>
                  <a:pt x="11537850" y="858261"/>
                </a:cubicBezTo>
                <a:cubicBezTo>
                  <a:pt x="11540102" y="851985"/>
                  <a:pt x="11537948" y="844141"/>
                  <a:pt x="11531388" y="834728"/>
                </a:cubicBezTo>
                <a:cubicBezTo>
                  <a:pt x="11545780" y="812633"/>
                  <a:pt x="11558118" y="781518"/>
                  <a:pt x="11568398" y="741381"/>
                </a:cubicBezTo>
                <a:cubicBezTo>
                  <a:pt x="11578678" y="701245"/>
                  <a:pt x="11585140" y="671697"/>
                  <a:pt x="11587784" y="652740"/>
                </a:cubicBezTo>
                <a:cubicBezTo>
                  <a:pt x="11580440" y="631953"/>
                  <a:pt x="11583378" y="607635"/>
                  <a:pt x="11596595" y="579789"/>
                </a:cubicBezTo>
                <a:cubicBezTo>
                  <a:pt x="11609813" y="551941"/>
                  <a:pt x="11620974" y="532331"/>
                  <a:pt x="11630080" y="520957"/>
                </a:cubicBezTo>
                <a:cubicBezTo>
                  <a:pt x="11641340" y="505660"/>
                  <a:pt x="11645844" y="492324"/>
                  <a:pt x="11643592" y="480950"/>
                </a:cubicBezTo>
                <a:cubicBezTo>
                  <a:pt x="11641340" y="469576"/>
                  <a:pt x="11635270" y="457810"/>
                  <a:pt x="11625380" y="445651"/>
                </a:cubicBezTo>
                <a:cubicBezTo>
                  <a:pt x="11615981" y="427870"/>
                  <a:pt x="11606582" y="432054"/>
                  <a:pt x="11597183" y="458202"/>
                </a:cubicBezTo>
                <a:cubicBezTo>
                  <a:pt x="11589937" y="464608"/>
                  <a:pt x="11584454" y="472190"/>
                  <a:pt x="11580734" y="480950"/>
                </a:cubicBezTo>
                <a:cubicBezTo>
                  <a:pt x="11577014" y="489710"/>
                  <a:pt x="11576230" y="498861"/>
                  <a:pt x="11578384" y="508406"/>
                </a:cubicBezTo>
                <a:lnTo>
                  <a:pt x="11583084" y="539782"/>
                </a:lnTo>
                <a:cubicBezTo>
                  <a:pt x="11564090" y="552987"/>
                  <a:pt x="11548032" y="572075"/>
                  <a:pt x="11534912" y="597046"/>
                </a:cubicBezTo>
                <a:cubicBezTo>
                  <a:pt x="11521793" y="622016"/>
                  <a:pt x="11512785" y="648949"/>
                  <a:pt x="11507889" y="677842"/>
                </a:cubicBezTo>
                <a:cubicBezTo>
                  <a:pt x="11494182" y="697191"/>
                  <a:pt x="11481650" y="718110"/>
                  <a:pt x="11470292" y="740596"/>
                </a:cubicBezTo>
                <a:cubicBezTo>
                  <a:pt x="11458934" y="763083"/>
                  <a:pt x="11446402" y="784002"/>
                  <a:pt x="11432695" y="803351"/>
                </a:cubicBezTo>
                <a:cubicBezTo>
                  <a:pt x="11435240" y="806358"/>
                  <a:pt x="11437200" y="809757"/>
                  <a:pt x="11438570" y="813548"/>
                </a:cubicBezTo>
                <a:cubicBezTo>
                  <a:pt x="11439940" y="817341"/>
                  <a:pt x="11439548" y="822308"/>
                  <a:pt x="11437395" y="828452"/>
                </a:cubicBezTo>
                <a:cubicBezTo>
                  <a:pt x="11432304" y="834074"/>
                  <a:pt x="11428387" y="838519"/>
                  <a:pt x="11425646" y="841788"/>
                </a:cubicBezTo>
                <a:cubicBezTo>
                  <a:pt x="11422904" y="845056"/>
                  <a:pt x="11423688" y="851070"/>
                  <a:pt x="11427996" y="859830"/>
                </a:cubicBezTo>
                <a:lnTo>
                  <a:pt x="11418596" y="903758"/>
                </a:lnTo>
                <a:lnTo>
                  <a:pt x="11357500" y="966513"/>
                </a:lnTo>
                <a:lnTo>
                  <a:pt x="11343402" y="979063"/>
                </a:lnTo>
                <a:cubicBezTo>
                  <a:pt x="11341541" y="975402"/>
                  <a:pt x="11341738" y="970173"/>
                  <a:pt x="11343989" y="963375"/>
                </a:cubicBezTo>
                <a:cubicBezTo>
                  <a:pt x="11346242" y="956576"/>
                  <a:pt x="11347612" y="951346"/>
                  <a:pt x="11348102" y="947686"/>
                </a:cubicBezTo>
                <a:cubicBezTo>
                  <a:pt x="11355150" y="943895"/>
                  <a:pt x="11358676" y="935790"/>
                  <a:pt x="11358676" y="923369"/>
                </a:cubicBezTo>
                <a:cubicBezTo>
                  <a:pt x="11358676" y="910948"/>
                  <a:pt x="11355150" y="898136"/>
                  <a:pt x="11348102" y="884931"/>
                </a:cubicBezTo>
                <a:cubicBezTo>
                  <a:pt x="11334492" y="867674"/>
                  <a:pt x="11314715" y="859830"/>
                  <a:pt x="11288768" y="861398"/>
                </a:cubicBezTo>
                <a:cubicBezTo>
                  <a:pt x="11262822" y="862968"/>
                  <a:pt x="11241870" y="864536"/>
                  <a:pt x="11225910" y="866104"/>
                </a:cubicBezTo>
                <a:cubicBezTo>
                  <a:pt x="11233156" y="859568"/>
                  <a:pt x="11237464" y="850678"/>
                  <a:pt x="11238835" y="839435"/>
                </a:cubicBezTo>
                <a:cubicBezTo>
                  <a:pt x="11240205" y="828191"/>
                  <a:pt x="11237464" y="816164"/>
                  <a:pt x="11230610" y="803351"/>
                </a:cubicBezTo>
                <a:lnTo>
                  <a:pt x="11249408" y="759423"/>
                </a:lnTo>
                <a:cubicBezTo>
                  <a:pt x="11249703" y="749748"/>
                  <a:pt x="11252640" y="739289"/>
                  <a:pt x="11258221" y="728045"/>
                </a:cubicBezTo>
                <a:cubicBezTo>
                  <a:pt x="11263802" y="716802"/>
                  <a:pt x="11270264" y="706343"/>
                  <a:pt x="11277607" y="696669"/>
                </a:cubicBezTo>
                <a:cubicBezTo>
                  <a:pt x="11272712" y="693401"/>
                  <a:pt x="11269578" y="688956"/>
                  <a:pt x="11268208" y="683334"/>
                </a:cubicBezTo>
                <a:cubicBezTo>
                  <a:pt x="11266837" y="677712"/>
                  <a:pt x="11268404" y="671697"/>
                  <a:pt x="11272907" y="665292"/>
                </a:cubicBezTo>
                <a:cubicBezTo>
                  <a:pt x="11277998" y="659278"/>
                  <a:pt x="11281915" y="654048"/>
                  <a:pt x="11284656" y="649603"/>
                </a:cubicBezTo>
                <a:cubicBezTo>
                  <a:pt x="11287398" y="645158"/>
                  <a:pt x="11286614" y="639928"/>
                  <a:pt x="11282306" y="633914"/>
                </a:cubicBezTo>
                <a:cubicBezTo>
                  <a:pt x="11293468" y="596654"/>
                  <a:pt x="11302867" y="559785"/>
                  <a:pt x="11310505" y="523310"/>
                </a:cubicBezTo>
                <a:cubicBezTo>
                  <a:pt x="11318142" y="486833"/>
                  <a:pt x="11327541" y="448396"/>
                  <a:pt x="11338702" y="407998"/>
                </a:cubicBezTo>
                <a:cubicBezTo>
                  <a:pt x="11349178" y="397017"/>
                  <a:pt x="11357598" y="379760"/>
                  <a:pt x="11363963" y="356227"/>
                </a:cubicBezTo>
                <a:cubicBezTo>
                  <a:pt x="11370326" y="332693"/>
                  <a:pt x="11368173" y="312298"/>
                  <a:pt x="11357500" y="295040"/>
                </a:cubicBezTo>
                <a:cubicBezTo>
                  <a:pt x="11355052" y="291641"/>
                  <a:pt x="11351724" y="289026"/>
                  <a:pt x="11347514" y="287196"/>
                </a:cubicBezTo>
                <a:cubicBezTo>
                  <a:pt x="11343304" y="285366"/>
                  <a:pt x="11338800" y="285888"/>
                  <a:pt x="11334002" y="288765"/>
                </a:cubicBezTo>
                <a:cubicBezTo>
                  <a:pt x="11320980" y="308769"/>
                  <a:pt x="11311777" y="340930"/>
                  <a:pt x="11306392" y="385251"/>
                </a:cubicBezTo>
                <a:cubicBezTo>
                  <a:pt x="11301006" y="429571"/>
                  <a:pt x="11292978" y="460163"/>
                  <a:pt x="11282306" y="477029"/>
                </a:cubicBezTo>
                <a:cubicBezTo>
                  <a:pt x="11264879" y="494155"/>
                  <a:pt x="11252738" y="506967"/>
                  <a:pt x="11245884" y="515465"/>
                </a:cubicBezTo>
                <a:cubicBezTo>
                  <a:pt x="11239030" y="523964"/>
                  <a:pt x="11243338" y="538344"/>
                  <a:pt x="11258808" y="558609"/>
                </a:cubicBezTo>
                <a:cubicBezTo>
                  <a:pt x="11245688" y="571814"/>
                  <a:pt x="11235506" y="587764"/>
                  <a:pt x="11228260" y="606458"/>
                </a:cubicBezTo>
                <a:cubicBezTo>
                  <a:pt x="11221016" y="625155"/>
                  <a:pt x="11210833" y="642674"/>
                  <a:pt x="11197712" y="659016"/>
                </a:cubicBezTo>
                <a:lnTo>
                  <a:pt x="11183614" y="608813"/>
                </a:lnTo>
                <a:cubicBezTo>
                  <a:pt x="11197712" y="589201"/>
                  <a:pt x="11209462" y="565668"/>
                  <a:pt x="11218861" y="538214"/>
                </a:cubicBezTo>
                <a:cubicBezTo>
                  <a:pt x="11228260" y="510759"/>
                  <a:pt x="11235310" y="484088"/>
                  <a:pt x="11240010" y="458202"/>
                </a:cubicBezTo>
                <a:cubicBezTo>
                  <a:pt x="11253716" y="442252"/>
                  <a:pt x="11260374" y="425517"/>
                  <a:pt x="11259984" y="407998"/>
                </a:cubicBezTo>
                <a:cubicBezTo>
                  <a:pt x="11259591" y="390479"/>
                  <a:pt x="11254500" y="373745"/>
                  <a:pt x="11244710" y="357795"/>
                </a:cubicBezTo>
                <a:lnTo>
                  <a:pt x="11282306" y="238561"/>
                </a:lnTo>
                <a:cubicBezTo>
                  <a:pt x="11278880" y="225358"/>
                  <a:pt x="11282208" y="199994"/>
                  <a:pt x="11292293" y="162472"/>
                </a:cubicBezTo>
                <a:cubicBezTo>
                  <a:pt x="11302378" y="124951"/>
                  <a:pt x="11311582" y="98018"/>
                  <a:pt x="11319904" y="81675"/>
                </a:cubicBezTo>
                <a:cubicBezTo>
                  <a:pt x="11313344" y="67163"/>
                  <a:pt x="11314715" y="55397"/>
                  <a:pt x="11324016" y="46377"/>
                </a:cubicBezTo>
                <a:cubicBezTo>
                  <a:pt x="11333318" y="37356"/>
                  <a:pt x="11333513" y="24020"/>
                  <a:pt x="11324603" y="6371"/>
                </a:cubicBezTo>
                <a:close/>
                <a:moveTo>
                  <a:pt x="11179031" y="0"/>
                </a:moveTo>
                <a:lnTo>
                  <a:pt x="11274700" y="0"/>
                </a:lnTo>
                <a:lnTo>
                  <a:pt x="11263508" y="12646"/>
                </a:lnTo>
                <a:cubicBezTo>
                  <a:pt x="11265858" y="33565"/>
                  <a:pt x="11261158" y="51345"/>
                  <a:pt x="11249408" y="65987"/>
                </a:cubicBezTo>
                <a:cubicBezTo>
                  <a:pt x="11237660" y="80629"/>
                  <a:pt x="11232960" y="98410"/>
                  <a:pt x="11235310" y="119329"/>
                </a:cubicBezTo>
                <a:lnTo>
                  <a:pt x="11216511" y="169532"/>
                </a:lnTo>
                <a:cubicBezTo>
                  <a:pt x="11220819" y="176069"/>
                  <a:pt x="11221602" y="183390"/>
                  <a:pt x="11218861" y="191496"/>
                </a:cubicBezTo>
                <a:cubicBezTo>
                  <a:pt x="11216120" y="199602"/>
                  <a:pt x="11212203" y="206923"/>
                  <a:pt x="11207112" y="213460"/>
                </a:cubicBezTo>
                <a:lnTo>
                  <a:pt x="11178914" y="244837"/>
                </a:lnTo>
                <a:lnTo>
                  <a:pt x="11141316" y="357795"/>
                </a:lnTo>
                <a:cubicBezTo>
                  <a:pt x="11138674" y="367601"/>
                  <a:pt x="11134561" y="377798"/>
                  <a:pt x="11128981" y="388387"/>
                </a:cubicBezTo>
                <a:cubicBezTo>
                  <a:pt x="11123400" y="398978"/>
                  <a:pt x="11118113" y="407606"/>
                  <a:pt x="11113119" y="414274"/>
                </a:cubicBezTo>
                <a:cubicBezTo>
                  <a:pt x="11117623" y="420550"/>
                  <a:pt x="11119190" y="426824"/>
                  <a:pt x="11117818" y="433100"/>
                </a:cubicBezTo>
                <a:cubicBezTo>
                  <a:pt x="11116448" y="439375"/>
                  <a:pt x="11113315" y="445651"/>
                  <a:pt x="11108419" y="451926"/>
                </a:cubicBezTo>
                <a:lnTo>
                  <a:pt x="11080222" y="489579"/>
                </a:lnTo>
                <a:cubicBezTo>
                  <a:pt x="11076599" y="482389"/>
                  <a:pt x="11077969" y="471668"/>
                  <a:pt x="11084334" y="457417"/>
                </a:cubicBezTo>
                <a:cubicBezTo>
                  <a:pt x="11090698" y="443167"/>
                  <a:pt x="11095593" y="430878"/>
                  <a:pt x="11099020" y="420550"/>
                </a:cubicBezTo>
                <a:cubicBezTo>
                  <a:pt x="11094712" y="420287"/>
                  <a:pt x="11092754" y="417673"/>
                  <a:pt x="11093145" y="412705"/>
                </a:cubicBezTo>
                <a:cubicBezTo>
                  <a:pt x="11093538" y="407736"/>
                  <a:pt x="11093929" y="401984"/>
                  <a:pt x="11094321" y="395447"/>
                </a:cubicBezTo>
                <a:cubicBezTo>
                  <a:pt x="11101663" y="389827"/>
                  <a:pt x="11106951" y="385380"/>
                  <a:pt x="11110182" y="382113"/>
                </a:cubicBezTo>
                <a:cubicBezTo>
                  <a:pt x="11113412" y="378844"/>
                  <a:pt x="11112826" y="372829"/>
                  <a:pt x="11108419" y="364071"/>
                </a:cubicBezTo>
                <a:cubicBezTo>
                  <a:pt x="11118994" y="316481"/>
                  <a:pt x="11131918" y="267324"/>
                  <a:pt x="11147192" y="216598"/>
                </a:cubicBezTo>
                <a:cubicBezTo>
                  <a:pt x="11162465" y="165871"/>
                  <a:pt x="11173040" y="116713"/>
                  <a:pt x="11178914" y="69125"/>
                </a:cubicBezTo>
                <a:cubicBezTo>
                  <a:pt x="11183711" y="59973"/>
                  <a:pt x="11185866" y="51605"/>
                  <a:pt x="11185376" y="44023"/>
                </a:cubicBezTo>
                <a:cubicBezTo>
                  <a:pt x="11184887" y="36440"/>
                  <a:pt x="11181166" y="28073"/>
                  <a:pt x="11174214" y="18922"/>
                </a:cubicBezTo>
                <a:lnTo>
                  <a:pt x="11169515" y="18922"/>
                </a:lnTo>
                <a:close/>
                <a:moveTo>
                  <a:pt x="10478182" y="0"/>
                </a:moveTo>
                <a:lnTo>
                  <a:pt x="11122341" y="0"/>
                </a:lnTo>
                <a:lnTo>
                  <a:pt x="11113119" y="18922"/>
                </a:lnTo>
                <a:lnTo>
                  <a:pt x="10939232" y="426824"/>
                </a:lnTo>
                <a:cubicBezTo>
                  <a:pt x="10931400" y="433100"/>
                  <a:pt x="10924742" y="440945"/>
                  <a:pt x="10919258" y="450357"/>
                </a:cubicBezTo>
                <a:cubicBezTo>
                  <a:pt x="10913776" y="459772"/>
                  <a:pt x="10914167" y="470752"/>
                  <a:pt x="10920434" y="483303"/>
                </a:cubicBezTo>
                <a:cubicBezTo>
                  <a:pt x="10901636" y="501084"/>
                  <a:pt x="10892235" y="522003"/>
                  <a:pt x="10892235" y="546058"/>
                </a:cubicBezTo>
                <a:cubicBezTo>
                  <a:pt x="10879606" y="565538"/>
                  <a:pt x="10867269" y="595608"/>
                  <a:pt x="10855226" y="636267"/>
                </a:cubicBezTo>
                <a:cubicBezTo>
                  <a:pt x="10843183" y="676927"/>
                  <a:pt x="10836722" y="705428"/>
                  <a:pt x="10835840" y="721771"/>
                </a:cubicBezTo>
                <a:lnTo>
                  <a:pt x="10784143" y="828452"/>
                </a:lnTo>
                <a:lnTo>
                  <a:pt x="10788844" y="872380"/>
                </a:lnTo>
                <a:cubicBezTo>
                  <a:pt x="10762408" y="905719"/>
                  <a:pt x="10742434" y="945724"/>
                  <a:pt x="10728923" y="992399"/>
                </a:cubicBezTo>
                <a:lnTo>
                  <a:pt x="10703772" y="1051729"/>
                </a:lnTo>
                <a:lnTo>
                  <a:pt x="10690156" y="1048093"/>
                </a:lnTo>
                <a:cubicBezTo>
                  <a:pt x="10689373" y="1073196"/>
                  <a:pt x="10681540" y="1092021"/>
                  <a:pt x="10666658" y="1104572"/>
                </a:cubicBezTo>
                <a:lnTo>
                  <a:pt x="10677527" y="1113643"/>
                </a:lnTo>
                <a:lnTo>
                  <a:pt x="10676052" y="1117122"/>
                </a:lnTo>
                <a:cubicBezTo>
                  <a:pt x="10675562" y="1129673"/>
                  <a:pt x="10673017" y="1140655"/>
                  <a:pt x="10668416" y="1150068"/>
                </a:cubicBezTo>
                <a:cubicBezTo>
                  <a:pt x="10663813" y="1159482"/>
                  <a:pt x="10660093" y="1167326"/>
                  <a:pt x="10657253" y="1173601"/>
                </a:cubicBezTo>
                <a:lnTo>
                  <a:pt x="10614956" y="1274008"/>
                </a:lnTo>
                <a:lnTo>
                  <a:pt x="10619078" y="1290518"/>
                </a:lnTo>
                <a:lnTo>
                  <a:pt x="10602111" y="1303229"/>
                </a:lnTo>
                <a:cubicBezTo>
                  <a:pt x="10595943" y="1312119"/>
                  <a:pt x="10591023" y="1324343"/>
                  <a:pt x="10587351" y="1339901"/>
                </a:cubicBezTo>
                <a:lnTo>
                  <a:pt x="10587098" y="1340570"/>
                </a:lnTo>
                <a:lnTo>
                  <a:pt x="10583234" y="1345392"/>
                </a:lnTo>
                <a:lnTo>
                  <a:pt x="10568428" y="1380862"/>
                </a:lnTo>
                <a:lnTo>
                  <a:pt x="10553866" y="1393242"/>
                </a:lnTo>
                <a:lnTo>
                  <a:pt x="10549166" y="1374415"/>
                </a:lnTo>
                <a:cubicBezTo>
                  <a:pt x="10553964" y="1355851"/>
                  <a:pt x="10559644" y="1338070"/>
                  <a:pt x="10566204" y="1321074"/>
                </a:cubicBezTo>
                <a:cubicBezTo>
                  <a:pt x="10572763" y="1304078"/>
                  <a:pt x="10579616" y="1286298"/>
                  <a:pt x="10586764" y="1267734"/>
                </a:cubicBezTo>
                <a:lnTo>
                  <a:pt x="10624361" y="1223805"/>
                </a:lnTo>
                <a:cubicBezTo>
                  <a:pt x="10618388" y="1203671"/>
                  <a:pt x="10626809" y="1160789"/>
                  <a:pt x="10649622" y="1095159"/>
                </a:cubicBezTo>
                <a:cubicBezTo>
                  <a:pt x="10672434" y="1029529"/>
                  <a:pt x="10689079" y="986645"/>
                  <a:pt x="10699555" y="966513"/>
                </a:cubicBezTo>
                <a:cubicBezTo>
                  <a:pt x="10695345" y="958275"/>
                  <a:pt x="10688492" y="943371"/>
                  <a:pt x="10678994" y="921800"/>
                </a:cubicBezTo>
                <a:cubicBezTo>
                  <a:pt x="10669498" y="900228"/>
                  <a:pt x="10668519" y="883754"/>
                  <a:pt x="10676058" y="872380"/>
                </a:cubicBezTo>
                <a:cubicBezTo>
                  <a:pt x="10681246" y="869242"/>
                  <a:pt x="10684967" y="864536"/>
                  <a:pt x="10687219" y="858261"/>
                </a:cubicBezTo>
                <a:cubicBezTo>
                  <a:pt x="10689470" y="851985"/>
                  <a:pt x="10687317" y="844141"/>
                  <a:pt x="10680757" y="834728"/>
                </a:cubicBezTo>
                <a:cubicBezTo>
                  <a:pt x="10695150" y="812634"/>
                  <a:pt x="10707486" y="781518"/>
                  <a:pt x="10717767" y="741381"/>
                </a:cubicBezTo>
                <a:cubicBezTo>
                  <a:pt x="10728047" y="701245"/>
                  <a:pt x="10734510" y="671697"/>
                  <a:pt x="10737153" y="652741"/>
                </a:cubicBezTo>
                <a:cubicBezTo>
                  <a:pt x="10729809" y="631953"/>
                  <a:pt x="10732747" y="607635"/>
                  <a:pt x="10745964" y="579789"/>
                </a:cubicBezTo>
                <a:cubicBezTo>
                  <a:pt x="10759182" y="551941"/>
                  <a:pt x="10770344" y="532331"/>
                  <a:pt x="10779450" y="520957"/>
                </a:cubicBezTo>
                <a:cubicBezTo>
                  <a:pt x="10790709" y="505660"/>
                  <a:pt x="10795214" y="492324"/>
                  <a:pt x="10792961" y="480950"/>
                </a:cubicBezTo>
                <a:cubicBezTo>
                  <a:pt x="10790709" y="469576"/>
                  <a:pt x="10784639" y="457810"/>
                  <a:pt x="10774750" y="445651"/>
                </a:cubicBezTo>
                <a:cubicBezTo>
                  <a:pt x="10765350" y="427870"/>
                  <a:pt x="10755951" y="432054"/>
                  <a:pt x="10746552" y="458202"/>
                </a:cubicBezTo>
                <a:cubicBezTo>
                  <a:pt x="10739306" y="464608"/>
                  <a:pt x="10733824" y="472190"/>
                  <a:pt x="10730104" y="480950"/>
                </a:cubicBezTo>
                <a:cubicBezTo>
                  <a:pt x="10726382" y="489710"/>
                  <a:pt x="10725599" y="498861"/>
                  <a:pt x="10727753" y="508406"/>
                </a:cubicBezTo>
                <a:lnTo>
                  <a:pt x="10732453" y="539782"/>
                </a:lnTo>
                <a:cubicBezTo>
                  <a:pt x="10713459" y="552987"/>
                  <a:pt x="10697402" y="572075"/>
                  <a:pt x="10684282" y="597046"/>
                </a:cubicBezTo>
                <a:cubicBezTo>
                  <a:pt x="10671162" y="622018"/>
                  <a:pt x="10662154" y="648949"/>
                  <a:pt x="10657258" y="677842"/>
                </a:cubicBezTo>
                <a:cubicBezTo>
                  <a:pt x="10643552" y="697191"/>
                  <a:pt x="10631019" y="718110"/>
                  <a:pt x="10619662" y="740597"/>
                </a:cubicBezTo>
                <a:cubicBezTo>
                  <a:pt x="10608304" y="763083"/>
                  <a:pt x="10595771" y="784002"/>
                  <a:pt x="10582064" y="803351"/>
                </a:cubicBezTo>
                <a:cubicBezTo>
                  <a:pt x="10584610" y="806358"/>
                  <a:pt x="10586569" y="809757"/>
                  <a:pt x="10587939" y="813548"/>
                </a:cubicBezTo>
                <a:cubicBezTo>
                  <a:pt x="10589310" y="817341"/>
                  <a:pt x="10588918" y="822308"/>
                  <a:pt x="10586764" y="828452"/>
                </a:cubicBezTo>
                <a:cubicBezTo>
                  <a:pt x="10581673" y="834074"/>
                  <a:pt x="10577756" y="838519"/>
                  <a:pt x="10575015" y="841788"/>
                </a:cubicBezTo>
                <a:cubicBezTo>
                  <a:pt x="10572273" y="845056"/>
                  <a:pt x="10573057" y="851070"/>
                  <a:pt x="10577365" y="859830"/>
                </a:cubicBezTo>
                <a:lnTo>
                  <a:pt x="10567966" y="903758"/>
                </a:lnTo>
                <a:lnTo>
                  <a:pt x="10506870" y="966513"/>
                </a:lnTo>
                <a:lnTo>
                  <a:pt x="10492770" y="979063"/>
                </a:lnTo>
                <a:cubicBezTo>
                  <a:pt x="10490910" y="975403"/>
                  <a:pt x="10491107" y="970173"/>
                  <a:pt x="10493358" y="963375"/>
                </a:cubicBezTo>
                <a:cubicBezTo>
                  <a:pt x="10495610" y="956576"/>
                  <a:pt x="10496982" y="951346"/>
                  <a:pt x="10497470" y="947686"/>
                </a:cubicBezTo>
                <a:cubicBezTo>
                  <a:pt x="10504520" y="943895"/>
                  <a:pt x="10508045" y="935790"/>
                  <a:pt x="10508045" y="923369"/>
                </a:cubicBezTo>
                <a:cubicBezTo>
                  <a:pt x="10508045" y="910948"/>
                  <a:pt x="10504520" y="898136"/>
                  <a:pt x="10497470" y="884931"/>
                </a:cubicBezTo>
                <a:cubicBezTo>
                  <a:pt x="10483861" y="867674"/>
                  <a:pt x="10464084" y="859830"/>
                  <a:pt x="10438138" y="861398"/>
                </a:cubicBezTo>
                <a:cubicBezTo>
                  <a:pt x="10412192" y="862968"/>
                  <a:pt x="10391239" y="864536"/>
                  <a:pt x="10375280" y="866106"/>
                </a:cubicBezTo>
                <a:cubicBezTo>
                  <a:pt x="10382525" y="859568"/>
                  <a:pt x="10386833" y="850678"/>
                  <a:pt x="10388204" y="839435"/>
                </a:cubicBezTo>
                <a:cubicBezTo>
                  <a:pt x="10389574" y="828191"/>
                  <a:pt x="10386833" y="816164"/>
                  <a:pt x="10379980" y="803351"/>
                </a:cubicBezTo>
                <a:lnTo>
                  <a:pt x="10398778" y="759423"/>
                </a:lnTo>
                <a:cubicBezTo>
                  <a:pt x="10399072" y="749749"/>
                  <a:pt x="10402009" y="739290"/>
                  <a:pt x="10407590" y="728045"/>
                </a:cubicBezTo>
                <a:cubicBezTo>
                  <a:pt x="10413170" y="716802"/>
                  <a:pt x="10419633" y="706343"/>
                  <a:pt x="10426976" y="696669"/>
                </a:cubicBezTo>
                <a:cubicBezTo>
                  <a:pt x="10422081" y="693401"/>
                  <a:pt x="10418947" y="688956"/>
                  <a:pt x="10417577" y="683334"/>
                </a:cubicBezTo>
                <a:cubicBezTo>
                  <a:pt x="10416206" y="677712"/>
                  <a:pt x="10417773" y="671697"/>
                  <a:pt x="10422276" y="665292"/>
                </a:cubicBezTo>
                <a:cubicBezTo>
                  <a:pt x="10427368" y="659278"/>
                  <a:pt x="10431284" y="654048"/>
                  <a:pt x="10434026" y="649603"/>
                </a:cubicBezTo>
                <a:cubicBezTo>
                  <a:pt x="10436767" y="645158"/>
                  <a:pt x="10435983" y="639928"/>
                  <a:pt x="10431676" y="633914"/>
                </a:cubicBezTo>
                <a:cubicBezTo>
                  <a:pt x="10442837" y="596654"/>
                  <a:pt x="10452236" y="559785"/>
                  <a:pt x="10459874" y="523310"/>
                </a:cubicBezTo>
                <a:cubicBezTo>
                  <a:pt x="10467511" y="486833"/>
                  <a:pt x="10476910" y="448396"/>
                  <a:pt x="10488072" y="407998"/>
                </a:cubicBezTo>
                <a:cubicBezTo>
                  <a:pt x="10498547" y="397017"/>
                  <a:pt x="10506968" y="379760"/>
                  <a:pt x="10513332" y="356227"/>
                </a:cubicBezTo>
                <a:cubicBezTo>
                  <a:pt x="10519696" y="332693"/>
                  <a:pt x="10517542" y="312298"/>
                  <a:pt x="10506870" y="295041"/>
                </a:cubicBezTo>
                <a:cubicBezTo>
                  <a:pt x="10504422" y="291641"/>
                  <a:pt x="10501093" y="289026"/>
                  <a:pt x="10496883" y="287196"/>
                </a:cubicBezTo>
                <a:cubicBezTo>
                  <a:pt x="10492673" y="285366"/>
                  <a:pt x="10488169" y="285888"/>
                  <a:pt x="10483371" y="288765"/>
                </a:cubicBezTo>
                <a:cubicBezTo>
                  <a:pt x="10470350" y="308769"/>
                  <a:pt x="10461146" y="340930"/>
                  <a:pt x="10455762" y="385251"/>
                </a:cubicBezTo>
                <a:cubicBezTo>
                  <a:pt x="10450376" y="429571"/>
                  <a:pt x="10442348" y="460163"/>
                  <a:pt x="10431676" y="477029"/>
                </a:cubicBezTo>
                <a:cubicBezTo>
                  <a:pt x="10414248" y="494155"/>
                  <a:pt x="10402107" y="506967"/>
                  <a:pt x="10395253" y="515465"/>
                </a:cubicBezTo>
                <a:cubicBezTo>
                  <a:pt x="10388400" y="523964"/>
                  <a:pt x="10392708" y="538344"/>
                  <a:pt x="10408177" y="558609"/>
                </a:cubicBezTo>
                <a:cubicBezTo>
                  <a:pt x="10395058" y="571814"/>
                  <a:pt x="10384875" y="587764"/>
                  <a:pt x="10377630" y="606458"/>
                </a:cubicBezTo>
                <a:cubicBezTo>
                  <a:pt x="10370385" y="625155"/>
                  <a:pt x="10360202" y="642674"/>
                  <a:pt x="10347082" y="659016"/>
                </a:cubicBezTo>
                <a:lnTo>
                  <a:pt x="10332983" y="608813"/>
                </a:lnTo>
                <a:cubicBezTo>
                  <a:pt x="10347082" y="589201"/>
                  <a:pt x="10358831" y="565668"/>
                  <a:pt x="10368230" y="538214"/>
                </a:cubicBezTo>
                <a:cubicBezTo>
                  <a:pt x="10377630" y="510759"/>
                  <a:pt x="10384678" y="484088"/>
                  <a:pt x="10389379" y="458202"/>
                </a:cubicBezTo>
                <a:cubicBezTo>
                  <a:pt x="10403086" y="442252"/>
                  <a:pt x="10409744" y="425517"/>
                  <a:pt x="10409352" y="407998"/>
                </a:cubicBezTo>
                <a:cubicBezTo>
                  <a:pt x="10408960" y="390479"/>
                  <a:pt x="10403869" y="373745"/>
                  <a:pt x="10394079" y="357795"/>
                </a:cubicBezTo>
                <a:lnTo>
                  <a:pt x="10431676" y="238561"/>
                </a:lnTo>
                <a:cubicBezTo>
                  <a:pt x="10428249" y="225358"/>
                  <a:pt x="10431578" y="199994"/>
                  <a:pt x="10441662" y="162472"/>
                </a:cubicBezTo>
                <a:cubicBezTo>
                  <a:pt x="10451747" y="124951"/>
                  <a:pt x="10460951" y="98018"/>
                  <a:pt x="10469273" y="81675"/>
                </a:cubicBezTo>
                <a:cubicBezTo>
                  <a:pt x="10462713" y="67163"/>
                  <a:pt x="10464084" y="55397"/>
                  <a:pt x="10473386" y="46377"/>
                </a:cubicBezTo>
                <a:cubicBezTo>
                  <a:pt x="10482687" y="37356"/>
                  <a:pt x="10482882" y="24020"/>
                  <a:pt x="10473972" y="6371"/>
                </a:cubicBezTo>
                <a:close/>
                <a:moveTo>
                  <a:pt x="10328400" y="0"/>
                </a:moveTo>
                <a:lnTo>
                  <a:pt x="10424069" y="0"/>
                </a:lnTo>
                <a:lnTo>
                  <a:pt x="10412877" y="12646"/>
                </a:lnTo>
                <a:cubicBezTo>
                  <a:pt x="10415227" y="33565"/>
                  <a:pt x="10410527" y="51345"/>
                  <a:pt x="10398778" y="65987"/>
                </a:cubicBezTo>
                <a:cubicBezTo>
                  <a:pt x="10387028" y="80629"/>
                  <a:pt x="10382330" y="98410"/>
                  <a:pt x="10384678" y="119329"/>
                </a:cubicBezTo>
                <a:lnTo>
                  <a:pt x="10365880" y="169532"/>
                </a:lnTo>
                <a:cubicBezTo>
                  <a:pt x="10370188" y="176069"/>
                  <a:pt x="10370972" y="183391"/>
                  <a:pt x="10368230" y="191496"/>
                </a:cubicBezTo>
                <a:cubicBezTo>
                  <a:pt x="10365489" y="199602"/>
                  <a:pt x="10361572" y="206923"/>
                  <a:pt x="10356481" y="213460"/>
                </a:cubicBezTo>
                <a:lnTo>
                  <a:pt x="10328284" y="244837"/>
                </a:lnTo>
                <a:lnTo>
                  <a:pt x="10290686" y="357795"/>
                </a:lnTo>
                <a:cubicBezTo>
                  <a:pt x="10288042" y="367601"/>
                  <a:pt x="10283930" y="377798"/>
                  <a:pt x="10278350" y="388387"/>
                </a:cubicBezTo>
                <a:cubicBezTo>
                  <a:pt x="10272769" y="398978"/>
                  <a:pt x="10267482" y="407606"/>
                  <a:pt x="10262488" y="414274"/>
                </a:cubicBezTo>
                <a:cubicBezTo>
                  <a:pt x="10266992" y="420550"/>
                  <a:pt x="10268558" y="426824"/>
                  <a:pt x="10267188" y="433100"/>
                </a:cubicBezTo>
                <a:cubicBezTo>
                  <a:pt x="10265818" y="439375"/>
                  <a:pt x="10262684" y="445651"/>
                  <a:pt x="10257788" y="451926"/>
                </a:cubicBezTo>
                <a:lnTo>
                  <a:pt x="10229591" y="489579"/>
                </a:lnTo>
                <a:cubicBezTo>
                  <a:pt x="10225968" y="482389"/>
                  <a:pt x="10227338" y="471668"/>
                  <a:pt x="10233703" y="457417"/>
                </a:cubicBezTo>
                <a:cubicBezTo>
                  <a:pt x="10240067" y="443167"/>
                  <a:pt x="10244962" y="430878"/>
                  <a:pt x="10248389" y="420550"/>
                </a:cubicBezTo>
                <a:cubicBezTo>
                  <a:pt x="10244081" y="420287"/>
                  <a:pt x="10242124" y="417673"/>
                  <a:pt x="10242514" y="412705"/>
                </a:cubicBezTo>
                <a:cubicBezTo>
                  <a:pt x="10242907" y="407736"/>
                  <a:pt x="10243298" y="401985"/>
                  <a:pt x="10243690" y="395447"/>
                </a:cubicBezTo>
                <a:cubicBezTo>
                  <a:pt x="10251032" y="389827"/>
                  <a:pt x="10256320" y="385381"/>
                  <a:pt x="10259550" y="382113"/>
                </a:cubicBezTo>
                <a:cubicBezTo>
                  <a:pt x="10262782" y="378844"/>
                  <a:pt x="10262195" y="372829"/>
                  <a:pt x="10257788" y="364071"/>
                </a:cubicBezTo>
                <a:cubicBezTo>
                  <a:pt x="10268363" y="316481"/>
                  <a:pt x="10281287" y="267324"/>
                  <a:pt x="10296560" y="216598"/>
                </a:cubicBezTo>
                <a:cubicBezTo>
                  <a:pt x="10311834" y="165871"/>
                  <a:pt x="10322409" y="116713"/>
                  <a:pt x="10328284" y="69125"/>
                </a:cubicBezTo>
                <a:cubicBezTo>
                  <a:pt x="10333080" y="59973"/>
                  <a:pt x="10335235" y="51605"/>
                  <a:pt x="10334745" y="44023"/>
                </a:cubicBezTo>
                <a:cubicBezTo>
                  <a:pt x="10334256" y="36440"/>
                  <a:pt x="10330535" y="28073"/>
                  <a:pt x="10323584" y="18922"/>
                </a:cubicBezTo>
                <a:lnTo>
                  <a:pt x="10318884" y="18922"/>
                </a:lnTo>
                <a:close/>
                <a:moveTo>
                  <a:pt x="9742760" y="0"/>
                </a:moveTo>
                <a:lnTo>
                  <a:pt x="10271710" y="0"/>
                </a:lnTo>
                <a:lnTo>
                  <a:pt x="10262488" y="18922"/>
                </a:lnTo>
                <a:lnTo>
                  <a:pt x="10088601" y="426824"/>
                </a:lnTo>
                <a:cubicBezTo>
                  <a:pt x="10080769" y="433100"/>
                  <a:pt x="10074111" y="440945"/>
                  <a:pt x="10068628" y="450357"/>
                </a:cubicBezTo>
                <a:cubicBezTo>
                  <a:pt x="10063145" y="459772"/>
                  <a:pt x="10063536" y="470752"/>
                  <a:pt x="10069803" y="483303"/>
                </a:cubicBezTo>
                <a:cubicBezTo>
                  <a:pt x="10051005" y="501084"/>
                  <a:pt x="10041604" y="522003"/>
                  <a:pt x="10041604" y="546058"/>
                </a:cubicBezTo>
                <a:cubicBezTo>
                  <a:pt x="10028975" y="565538"/>
                  <a:pt x="10016638" y="595608"/>
                  <a:pt x="10004596" y="636267"/>
                </a:cubicBezTo>
                <a:cubicBezTo>
                  <a:pt x="9998574" y="656598"/>
                  <a:pt x="9993948" y="673888"/>
                  <a:pt x="9990716" y="688138"/>
                </a:cubicBezTo>
                <a:lnTo>
                  <a:pt x="9985922" y="717419"/>
                </a:lnTo>
                <a:lnTo>
                  <a:pt x="9970172" y="701645"/>
                </a:lnTo>
                <a:cubicBezTo>
                  <a:pt x="9974382" y="692233"/>
                  <a:pt x="9977711" y="682819"/>
                  <a:pt x="9980159" y="673406"/>
                </a:cubicBezTo>
                <a:cubicBezTo>
                  <a:pt x="9982607" y="663993"/>
                  <a:pt x="9987110" y="654581"/>
                  <a:pt x="9993670" y="645166"/>
                </a:cubicBezTo>
                <a:lnTo>
                  <a:pt x="9946674" y="632616"/>
                </a:lnTo>
                <a:cubicBezTo>
                  <a:pt x="9945890" y="657719"/>
                  <a:pt x="9938058" y="676544"/>
                  <a:pt x="9923175" y="689095"/>
                </a:cubicBezTo>
                <a:cubicBezTo>
                  <a:pt x="9933358" y="708967"/>
                  <a:pt x="9945890" y="719426"/>
                  <a:pt x="9960773" y="720472"/>
                </a:cubicBezTo>
                <a:cubicBezTo>
                  <a:pt x="9958716" y="733546"/>
                  <a:pt x="9956954" y="746619"/>
                  <a:pt x="9955485" y="759694"/>
                </a:cubicBezTo>
                <a:cubicBezTo>
                  <a:pt x="9954017" y="772767"/>
                  <a:pt x="9951080" y="782703"/>
                  <a:pt x="9946674" y="789502"/>
                </a:cubicBezTo>
                <a:lnTo>
                  <a:pt x="9941336" y="812307"/>
                </a:lnTo>
                <a:lnTo>
                  <a:pt x="9933512" y="828452"/>
                </a:lnTo>
                <a:lnTo>
                  <a:pt x="9933540" y="828705"/>
                </a:lnTo>
                <a:lnTo>
                  <a:pt x="9927876" y="839706"/>
                </a:lnTo>
                <a:cubicBezTo>
                  <a:pt x="9923274" y="832907"/>
                  <a:pt x="9918378" y="827677"/>
                  <a:pt x="9913188" y="824017"/>
                </a:cubicBezTo>
                <a:cubicBezTo>
                  <a:pt x="9907999" y="820355"/>
                  <a:pt x="9901929" y="821401"/>
                  <a:pt x="9894978" y="827155"/>
                </a:cubicBezTo>
                <a:lnTo>
                  <a:pt x="9880878" y="839706"/>
                </a:lnTo>
                <a:lnTo>
                  <a:pt x="9913776" y="858531"/>
                </a:lnTo>
                <a:cubicBezTo>
                  <a:pt x="9900460" y="865853"/>
                  <a:pt x="9889494" y="870037"/>
                  <a:pt x="9880878" y="871083"/>
                </a:cubicBezTo>
                <a:cubicBezTo>
                  <a:pt x="9863549" y="875527"/>
                  <a:pt x="9851212" y="893308"/>
                  <a:pt x="9843868" y="924424"/>
                </a:cubicBezTo>
                <a:cubicBezTo>
                  <a:pt x="9836526" y="955539"/>
                  <a:pt x="9825365" y="973320"/>
                  <a:pt x="9810384" y="977765"/>
                </a:cubicBezTo>
                <a:lnTo>
                  <a:pt x="9805684" y="958938"/>
                </a:lnTo>
                <a:cubicBezTo>
                  <a:pt x="9810482" y="940374"/>
                  <a:pt x="9816161" y="922593"/>
                  <a:pt x="9822721" y="905597"/>
                </a:cubicBezTo>
                <a:cubicBezTo>
                  <a:pt x="9829280" y="888601"/>
                  <a:pt x="9836134" y="870821"/>
                  <a:pt x="9843282" y="852256"/>
                </a:cubicBezTo>
                <a:lnTo>
                  <a:pt x="9880878" y="808328"/>
                </a:lnTo>
                <a:cubicBezTo>
                  <a:pt x="9874906" y="788194"/>
                  <a:pt x="9883326" y="745312"/>
                  <a:pt x="9906139" y="679682"/>
                </a:cubicBezTo>
                <a:cubicBezTo>
                  <a:pt x="9928952" y="614052"/>
                  <a:pt x="9945597" y="571168"/>
                  <a:pt x="9956073" y="551036"/>
                </a:cubicBezTo>
                <a:cubicBezTo>
                  <a:pt x="9951863" y="542798"/>
                  <a:pt x="9945009" y="527894"/>
                  <a:pt x="9935512" y="506323"/>
                </a:cubicBezTo>
                <a:cubicBezTo>
                  <a:pt x="9926015" y="484751"/>
                  <a:pt x="9925036" y="468277"/>
                  <a:pt x="9932576" y="456903"/>
                </a:cubicBezTo>
                <a:cubicBezTo>
                  <a:pt x="9937764" y="453765"/>
                  <a:pt x="9941485" y="449059"/>
                  <a:pt x="9943737" y="442784"/>
                </a:cubicBezTo>
                <a:cubicBezTo>
                  <a:pt x="9945988" y="436508"/>
                  <a:pt x="9943835" y="428664"/>
                  <a:pt x="9937274" y="419251"/>
                </a:cubicBezTo>
                <a:cubicBezTo>
                  <a:pt x="9951667" y="397156"/>
                  <a:pt x="9964004" y="366041"/>
                  <a:pt x="9974284" y="325904"/>
                </a:cubicBezTo>
                <a:cubicBezTo>
                  <a:pt x="9984565" y="285768"/>
                  <a:pt x="9991027" y="256220"/>
                  <a:pt x="9993670" y="237264"/>
                </a:cubicBezTo>
                <a:cubicBezTo>
                  <a:pt x="9986327" y="216476"/>
                  <a:pt x="9989265" y="192158"/>
                  <a:pt x="10002482" y="164312"/>
                </a:cubicBezTo>
                <a:cubicBezTo>
                  <a:pt x="10015700" y="136464"/>
                  <a:pt x="10026862" y="116854"/>
                  <a:pt x="10035967" y="105480"/>
                </a:cubicBezTo>
                <a:cubicBezTo>
                  <a:pt x="10047226" y="90183"/>
                  <a:pt x="10051731" y="76847"/>
                  <a:pt x="10049479" y="65473"/>
                </a:cubicBezTo>
                <a:cubicBezTo>
                  <a:pt x="10047226" y="54099"/>
                  <a:pt x="10041156" y="42333"/>
                  <a:pt x="10031267" y="30174"/>
                </a:cubicBezTo>
                <a:cubicBezTo>
                  <a:pt x="10021868" y="12393"/>
                  <a:pt x="10012469" y="16577"/>
                  <a:pt x="10003070" y="42725"/>
                </a:cubicBezTo>
                <a:cubicBezTo>
                  <a:pt x="9995824" y="49131"/>
                  <a:pt x="9990342" y="56715"/>
                  <a:pt x="9986622" y="65473"/>
                </a:cubicBezTo>
                <a:cubicBezTo>
                  <a:pt x="9982900" y="74233"/>
                  <a:pt x="9982117" y="83384"/>
                  <a:pt x="9984270" y="92929"/>
                </a:cubicBezTo>
                <a:lnTo>
                  <a:pt x="9988970" y="124306"/>
                </a:lnTo>
                <a:cubicBezTo>
                  <a:pt x="9969976" y="137510"/>
                  <a:pt x="9953920" y="156598"/>
                  <a:pt x="9940799" y="181569"/>
                </a:cubicBezTo>
                <a:cubicBezTo>
                  <a:pt x="9927680" y="206539"/>
                  <a:pt x="9918672" y="233472"/>
                  <a:pt x="9913776" y="262365"/>
                </a:cubicBezTo>
                <a:cubicBezTo>
                  <a:pt x="9900069" y="281714"/>
                  <a:pt x="9887536" y="302633"/>
                  <a:pt x="9876180" y="325119"/>
                </a:cubicBezTo>
                <a:cubicBezTo>
                  <a:pt x="9864822" y="347606"/>
                  <a:pt x="9852289" y="368525"/>
                  <a:pt x="9838582" y="387874"/>
                </a:cubicBezTo>
                <a:cubicBezTo>
                  <a:pt x="9841128" y="390881"/>
                  <a:pt x="9843086" y="394280"/>
                  <a:pt x="9844456" y="398071"/>
                </a:cubicBezTo>
                <a:cubicBezTo>
                  <a:pt x="9845828" y="401864"/>
                  <a:pt x="9845435" y="406831"/>
                  <a:pt x="9843282" y="412975"/>
                </a:cubicBezTo>
                <a:cubicBezTo>
                  <a:pt x="9838191" y="418597"/>
                  <a:pt x="9834274" y="423042"/>
                  <a:pt x="9831533" y="426311"/>
                </a:cubicBezTo>
                <a:cubicBezTo>
                  <a:pt x="9828790" y="429579"/>
                  <a:pt x="9829575" y="435593"/>
                  <a:pt x="9833883" y="444353"/>
                </a:cubicBezTo>
                <a:lnTo>
                  <a:pt x="9824484" y="488281"/>
                </a:lnTo>
                <a:lnTo>
                  <a:pt x="9763388" y="551036"/>
                </a:lnTo>
                <a:lnTo>
                  <a:pt x="9749288" y="563586"/>
                </a:lnTo>
                <a:cubicBezTo>
                  <a:pt x="9747428" y="559926"/>
                  <a:pt x="9747625" y="554696"/>
                  <a:pt x="9749876" y="547898"/>
                </a:cubicBezTo>
                <a:cubicBezTo>
                  <a:pt x="9752128" y="541099"/>
                  <a:pt x="9753499" y="535869"/>
                  <a:pt x="9753988" y="532209"/>
                </a:cubicBezTo>
                <a:cubicBezTo>
                  <a:pt x="9761037" y="528418"/>
                  <a:pt x="9764563" y="520312"/>
                  <a:pt x="9764563" y="507891"/>
                </a:cubicBezTo>
                <a:cubicBezTo>
                  <a:pt x="9764563" y="495471"/>
                  <a:pt x="9761037" y="482659"/>
                  <a:pt x="9753988" y="469454"/>
                </a:cubicBezTo>
                <a:cubicBezTo>
                  <a:pt x="9740379" y="452197"/>
                  <a:pt x="9720602" y="444353"/>
                  <a:pt x="9694656" y="445922"/>
                </a:cubicBezTo>
                <a:cubicBezTo>
                  <a:pt x="9668709" y="447491"/>
                  <a:pt x="9647756" y="449059"/>
                  <a:pt x="9631797" y="450627"/>
                </a:cubicBezTo>
                <a:cubicBezTo>
                  <a:pt x="9639043" y="444091"/>
                  <a:pt x="9643351" y="435201"/>
                  <a:pt x="9644722" y="423958"/>
                </a:cubicBezTo>
                <a:cubicBezTo>
                  <a:pt x="9646092" y="412714"/>
                  <a:pt x="9643351" y="400687"/>
                  <a:pt x="9636497" y="387874"/>
                </a:cubicBezTo>
                <a:lnTo>
                  <a:pt x="9655296" y="343946"/>
                </a:lnTo>
                <a:cubicBezTo>
                  <a:pt x="9655590" y="334272"/>
                  <a:pt x="9658527" y="323812"/>
                  <a:pt x="9664108" y="312568"/>
                </a:cubicBezTo>
                <a:cubicBezTo>
                  <a:pt x="9669688" y="301325"/>
                  <a:pt x="9676150" y="290866"/>
                  <a:pt x="9683494" y="281191"/>
                </a:cubicBezTo>
                <a:cubicBezTo>
                  <a:pt x="9678598" y="277924"/>
                  <a:pt x="9675465" y="273478"/>
                  <a:pt x="9674095" y="267855"/>
                </a:cubicBezTo>
                <a:cubicBezTo>
                  <a:pt x="9672724" y="262235"/>
                  <a:pt x="9674290" y="256220"/>
                  <a:pt x="9678794" y="249815"/>
                </a:cubicBezTo>
                <a:cubicBezTo>
                  <a:pt x="9683885" y="243801"/>
                  <a:pt x="9687802" y="238571"/>
                  <a:pt x="9690543" y="234126"/>
                </a:cubicBezTo>
                <a:cubicBezTo>
                  <a:pt x="9693284" y="229681"/>
                  <a:pt x="9692501" y="224451"/>
                  <a:pt x="9688193" y="218437"/>
                </a:cubicBezTo>
                <a:cubicBezTo>
                  <a:pt x="9699354" y="181177"/>
                  <a:pt x="9708754" y="144308"/>
                  <a:pt x="9716392" y="107833"/>
                </a:cubicBezTo>
                <a:close/>
                <a:moveTo>
                  <a:pt x="9664502" y="0"/>
                </a:moveTo>
                <a:lnTo>
                  <a:pt x="9706867" y="0"/>
                </a:lnTo>
                <a:lnTo>
                  <a:pt x="9702219" y="25958"/>
                </a:lnTo>
                <a:cubicBezTo>
                  <a:pt x="9698205" y="41254"/>
                  <a:pt x="9693530" y="53119"/>
                  <a:pt x="9688193" y="61552"/>
                </a:cubicBezTo>
                <a:cubicBezTo>
                  <a:pt x="9670766" y="78678"/>
                  <a:pt x="9658624" y="91490"/>
                  <a:pt x="9651771" y="99989"/>
                </a:cubicBezTo>
                <a:cubicBezTo>
                  <a:pt x="9644918" y="108487"/>
                  <a:pt x="9649225" y="122867"/>
                  <a:pt x="9664695" y="143132"/>
                </a:cubicBezTo>
                <a:cubicBezTo>
                  <a:pt x="9651576" y="156337"/>
                  <a:pt x="9641393" y="172287"/>
                  <a:pt x="9634147" y="190981"/>
                </a:cubicBezTo>
                <a:cubicBezTo>
                  <a:pt x="9626902" y="209677"/>
                  <a:pt x="9616720" y="227197"/>
                  <a:pt x="9603600" y="243539"/>
                </a:cubicBezTo>
                <a:lnTo>
                  <a:pt x="9589500" y="193336"/>
                </a:lnTo>
                <a:cubicBezTo>
                  <a:pt x="9603600" y="173724"/>
                  <a:pt x="9615349" y="150191"/>
                  <a:pt x="9624748" y="122737"/>
                </a:cubicBezTo>
                <a:cubicBezTo>
                  <a:pt x="9634147" y="95282"/>
                  <a:pt x="9641196" y="68611"/>
                  <a:pt x="9645896" y="42725"/>
                </a:cubicBezTo>
                <a:cubicBezTo>
                  <a:pt x="9652750" y="34750"/>
                  <a:pt x="9657841" y="26579"/>
                  <a:pt x="9661170" y="18211"/>
                </a:cubicBezTo>
                <a:close/>
                <a:moveTo>
                  <a:pt x="9501108" y="0"/>
                </a:moveTo>
                <a:lnTo>
                  <a:pt x="9519306" y="0"/>
                </a:lnTo>
                <a:lnTo>
                  <a:pt x="9523705" y="17623"/>
                </a:lnTo>
                <a:cubicBezTo>
                  <a:pt x="9522335" y="23898"/>
                  <a:pt x="9519202" y="30174"/>
                  <a:pt x="9514306" y="36449"/>
                </a:cubicBezTo>
                <a:lnTo>
                  <a:pt x="9486108" y="74102"/>
                </a:lnTo>
                <a:cubicBezTo>
                  <a:pt x="9482486" y="66912"/>
                  <a:pt x="9483856" y="56191"/>
                  <a:pt x="9490221" y="41940"/>
                </a:cubicBezTo>
                <a:cubicBezTo>
                  <a:pt x="9496584" y="27690"/>
                  <a:pt x="9501480" y="15401"/>
                  <a:pt x="9504907" y="5073"/>
                </a:cubicBezTo>
                <a:close/>
                <a:moveTo>
                  <a:pt x="0" y="0"/>
                </a:moveTo>
                <a:lnTo>
                  <a:pt x="9349956" y="0"/>
                </a:lnTo>
                <a:lnTo>
                  <a:pt x="9345119" y="11347"/>
                </a:lnTo>
                <a:cubicBezTo>
                  <a:pt x="9337286" y="17623"/>
                  <a:pt x="9330628" y="25468"/>
                  <a:pt x="9325145" y="34880"/>
                </a:cubicBezTo>
                <a:cubicBezTo>
                  <a:pt x="9319663" y="44295"/>
                  <a:pt x="9320054" y="55275"/>
                  <a:pt x="9326321" y="67826"/>
                </a:cubicBezTo>
                <a:cubicBezTo>
                  <a:pt x="9307522" y="85607"/>
                  <a:pt x="9298122" y="106526"/>
                  <a:pt x="9298122" y="130581"/>
                </a:cubicBezTo>
                <a:cubicBezTo>
                  <a:pt x="9285493" y="150061"/>
                  <a:pt x="9273156" y="180131"/>
                  <a:pt x="9261113" y="220790"/>
                </a:cubicBezTo>
                <a:cubicBezTo>
                  <a:pt x="9249070" y="261450"/>
                  <a:pt x="9242608" y="289950"/>
                  <a:pt x="9241727" y="306294"/>
                </a:cubicBezTo>
                <a:lnTo>
                  <a:pt x="9190030" y="412975"/>
                </a:lnTo>
                <a:lnTo>
                  <a:pt x="9194730" y="456903"/>
                </a:lnTo>
                <a:cubicBezTo>
                  <a:pt x="9168295" y="490242"/>
                  <a:pt x="9148321" y="530247"/>
                  <a:pt x="9134810" y="576922"/>
                </a:cubicBezTo>
                <a:cubicBezTo>
                  <a:pt x="9121298" y="623595"/>
                  <a:pt x="9103674" y="665170"/>
                  <a:pt x="9081938" y="701645"/>
                </a:cubicBezTo>
                <a:cubicBezTo>
                  <a:pt x="9081449" y="714196"/>
                  <a:pt x="9078904" y="725178"/>
                  <a:pt x="9074302" y="734591"/>
                </a:cubicBezTo>
                <a:cubicBezTo>
                  <a:pt x="9069700" y="744005"/>
                  <a:pt x="9065980" y="751849"/>
                  <a:pt x="9063140" y="758124"/>
                </a:cubicBezTo>
                <a:lnTo>
                  <a:pt x="9020843" y="858531"/>
                </a:lnTo>
                <a:cubicBezTo>
                  <a:pt x="9023586" y="864807"/>
                  <a:pt x="9025151" y="871083"/>
                  <a:pt x="9025543" y="877358"/>
                </a:cubicBezTo>
                <a:cubicBezTo>
                  <a:pt x="9025934" y="883634"/>
                  <a:pt x="9022801" y="889908"/>
                  <a:pt x="9016144" y="896185"/>
                </a:cubicBezTo>
                <a:cubicBezTo>
                  <a:pt x="9008311" y="907820"/>
                  <a:pt x="8999304" y="919063"/>
                  <a:pt x="8989121" y="929915"/>
                </a:cubicBezTo>
                <a:cubicBezTo>
                  <a:pt x="8978939" y="940766"/>
                  <a:pt x="8972281" y="956715"/>
                  <a:pt x="8969147" y="977765"/>
                </a:cubicBezTo>
                <a:cubicBezTo>
                  <a:pt x="8973553" y="987308"/>
                  <a:pt x="8974141" y="996461"/>
                  <a:pt x="8970910" y="1005219"/>
                </a:cubicBezTo>
                <a:cubicBezTo>
                  <a:pt x="8967678" y="1013979"/>
                  <a:pt x="8962392" y="1021562"/>
                  <a:pt x="8955048" y="1027969"/>
                </a:cubicBezTo>
                <a:cubicBezTo>
                  <a:pt x="8953971" y="1054901"/>
                  <a:pt x="8946727" y="1085755"/>
                  <a:pt x="8933313" y="1120531"/>
                </a:cubicBezTo>
                <a:cubicBezTo>
                  <a:pt x="8919899" y="1155307"/>
                  <a:pt x="8906779" y="1183024"/>
                  <a:pt x="8893953" y="1203680"/>
                </a:cubicBezTo>
                <a:cubicBezTo>
                  <a:pt x="8898554" y="1207079"/>
                  <a:pt x="8901101" y="1211263"/>
                  <a:pt x="8901590" y="1216231"/>
                </a:cubicBezTo>
                <a:cubicBezTo>
                  <a:pt x="8902080" y="1221200"/>
                  <a:pt x="8901101" y="1225382"/>
                  <a:pt x="8898653" y="1228781"/>
                </a:cubicBezTo>
                <a:lnTo>
                  <a:pt x="8879854" y="1247608"/>
                </a:lnTo>
                <a:cubicBezTo>
                  <a:pt x="8875155" y="1248654"/>
                  <a:pt x="8870454" y="1246562"/>
                  <a:pt x="8865756" y="1241333"/>
                </a:cubicBezTo>
                <a:cubicBezTo>
                  <a:pt x="8863405" y="1264082"/>
                  <a:pt x="8858705" y="1293889"/>
                  <a:pt x="8851656" y="1330758"/>
                </a:cubicBezTo>
                <a:cubicBezTo>
                  <a:pt x="8844607" y="1367627"/>
                  <a:pt x="8835207" y="1406848"/>
                  <a:pt x="8823459" y="1448422"/>
                </a:cubicBezTo>
                <a:cubicBezTo>
                  <a:pt x="8814157" y="1464372"/>
                  <a:pt x="8806912" y="1482676"/>
                  <a:pt x="8801723" y="1503332"/>
                </a:cubicBezTo>
                <a:cubicBezTo>
                  <a:pt x="8796534" y="1523989"/>
                  <a:pt x="8792812" y="1545430"/>
                  <a:pt x="8790561" y="1567656"/>
                </a:cubicBezTo>
                <a:lnTo>
                  <a:pt x="8776462" y="1605308"/>
                </a:lnTo>
                <a:lnTo>
                  <a:pt x="8752963" y="1655512"/>
                </a:lnTo>
                <a:cubicBezTo>
                  <a:pt x="8752180" y="1667541"/>
                  <a:pt x="8749047" y="1677999"/>
                  <a:pt x="8743564" y="1686888"/>
                </a:cubicBezTo>
                <a:cubicBezTo>
                  <a:pt x="8738082" y="1695780"/>
                  <a:pt x="8734948" y="1706238"/>
                  <a:pt x="8734165" y="1718265"/>
                </a:cubicBezTo>
                <a:lnTo>
                  <a:pt x="8701268" y="1799847"/>
                </a:lnTo>
                <a:lnTo>
                  <a:pt x="8682469" y="1818672"/>
                </a:lnTo>
                <a:lnTo>
                  <a:pt x="8663670" y="1868877"/>
                </a:lnTo>
                <a:cubicBezTo>
                  <a:pt x="8654663" y="1868746"/>
                  <a:pt x="8649179" y="1870575"/>
                  <a:pt x="8647222" y="1874368"/>
                </a:cubicBezTo>
                <a:cubicBezTo>
                  <a:pt x="8645264" y="1878159"/>
                  <a:pt x="8644480" y="1884696"/>
                  <a:pt x="8644872" y="1893978"/>
                </a:cubicBezTo>
                <a:cubicBezTo>
                  <a:pt x="8644480" y="1902999"/>
                  <a:pt x="8641739" y="1908490"/>
                  <a:pt x="8636648" y="1910451"/>
                </a:cubicBezTo>
                <a:cubicBezTo>
                  <a:pt x="8631557" y="1912413"/>
                  <a:pt x="8626464" y="1913196"/>
                  <a:pt x="8621373" y="1912805"/>
                </a:cubicBezTo>
                <a:cubicBezTo>
                  <a:pt x="8621471" y="1919603"/>
                  <a:pt x="8621275" y="1929539"/>
                  <a:pt x="8620786" y="1942612"/>
                </a:cubicBezTo>
                <a:cubicBezTo>
                  <a:pt x="8620296" y="1955687"/>
                  <a:pt x="8618926" y="1968760"/>
                  <a:pt x="8616674" y="1981834"/>
                </a:cubicBezTo>
                <a:lnTo>
                  <a:pt x="8602575" y="2038313"/>
                </a:lnTo>
                <a:cubicBezTo>
                  <a:pt x="8597092" y="2044589"/>
                  <a:pt x="8593959" y="2050864"/>
                  <a:pt x="8593176" y="2057140"/>
                </a:cubicBezTo>
                <a:lnTo>
                  <a:pt x="8588476" y="2057140"/>
                </a:lnTo>
                <a:cubicBezTo>
                  <a:pt x="8588280" y="2060539"/>
                  <a:pt x="8587496" y="2064721"/>
                  <a:pt x="8586126" y="2069690"/>
                </a:cubicBezTo>
                <a:cubicBezTo>
                  <a:pt x="8584755" y="2074658"/>
                  <a:pt x="8583972" y="2078842"/>
                  <a:pt x="8583776" y="2082241"/>
                </a:cubicBezTo>
                <a:cubicBezTo>
                  <a:pt x="8582993" y="2089562"/>
                  <a:pt x="8579860" y="2093746"/>
                  <a:pt x="8574377" y="2094792"/>
                </a:cubicBezTo>
                <a:cubicBezTo>
                  <a:pt x="8574475" y="2103943"/>
                  <a:pt x="8574280" y="2112312"/>
                  <a:pt x="8573790" y="2119895"/>
                </a:cubicBezTo>
                <a:cubicBezTo>
                  <a:pt x="8573301" y="2127477"/>
                  <a:pt x="8571929" y="2135845"/>
                  <a:pt x="8569677" y="2144996"/>
                </a:cubicBezTo>
                <a:cubicBezTo>
                  <a:pt x="8569482" y="2148134"/>
                  <a:pt x="8568698" y="2151271"/>
                  <a:pt x="8567328" y="2154409"/>
                </a:cubicBezTo>
                <a:cubicBezTo>
                  <a:pt x="8565957" y="2157547"/>
                  <a:pt x="8565174" y="2160685"/>
                  <a:pt x="8564978" y="2163823"/>
                </a:cubicBezTo>
                <a:lnTo>
                  <a:pt x="8546179" y="2182648"/>
                </a:lnTo>
                <a:cubicBezTo>
                  <a:pt x="8538640" y="2201083"/>
                  <a:pt x="8531395" y="2219125"/>
                  <a:pt x="8524444" y="2236774"/>
                </a:cubicBezTo>
                <a:cubicBezTo>
                  <a:pt x="8517491" y="2254424"/>
                  <a:pt x="8513771" y="2274034"/>
                  <a:pt x="8513282" y="2295607"/>
                </a:cubicBezTo>
                <a:cubicBezTo>
                  <a:pt x="8509659" y="2299529"/>
                  <a:pt x="8502805" y="2316786"/>
                  <a:pt x="8492720" y="2347378"/>
                </a:cubicBezTo>
                <a:cubicBezTo>
                  <a:pt x="8482636" y="2377971"/>
                  <a:pt x="8476958" y="2398366"/>
                  <a:pt x="8475684" y="2408563"/>
                </a:cubicBezTo>
                <a:cubicBezTo>
                  <a:pt x="8464033" y="2452754"/>
                  <a:pt x="8450914" y="2496159"/>
                  <a:pt x="8436324" y="2538780"/>
                </a:cubicBezTo>
                <a:cubicBezTo>
                  <a:pt x="8421736" y="2581399"/>
                  <a:pt x="8405091" y="2621667"/>
                  <a:pt x="8386391" y="2659582"/>
                </a:cubicBezTo>
                <a:cubicBezTo>
                  <a:pt x="8386489" y="2665595"/>
                  <a:pt x="8386293" y="2670825"/>
                  <a:pt x="8385804" y="2675270"/>
                </a:cubicBezTo>
                <a:cubicBezTo>
                  <a:pt x="8385314" y="2679714"/>
                  <a:pt x="8383943" y="2684944"/>
                  <a:pt x="8381692" y="2690959"/>
                </a:cubicBezTo>
                <a:lnTo>
                  <a:pt x="8372293" y="2709784"/>
                </a:lnTo>
                <a:cubicBezTo>
                  <a:pt x="8374544" y="2712661"/>
                  <a:pt x="8375915" y="2714752"/>
                  <a:pt x="8376405" y="2716060"/>
                </a:cubicBezTo>
                <a:cubicBezTo>
                  <a:pt x="8376894" y="2717368"/>
                  <a:pt x="8377090" y="2719460"/>
                  <a:pt x="8376992" y="2722336"/>
                </a:cubicBezTo>
                <a:cubicBezTo>
                  <a:pt x="8372293" y="2742208"/>
                  <a:pt x="8362894" y="2752666"/>
                  <a:pt x="8348794" y="2753712"/>
                </a:cubicBezTo>
                <a:cubicBezTo>
                  <a:pt x="8347620" y="2768355"/>
                  <a:pt x="8342920" y="2779860"/>
                  <a:pt x="8334695" y="2788228"/>
                </a:cubicBezTo>
                <a:cubicBezTo>
                  <a:pt x="8326470" y="2796594"/>
                  <a:pt x="8321771" y="2808099"/>
                  <a:pt x="8320596" y="2822742"/>
                </a:cubicBezTo>
                <a:lnTo>
                  <a:pt x="8301798" y="2872946"/>
                </a:lnTo>
                <a:cubicBezTo>
                  <a:pt x="8300428" y="2893341"/>
                  <a:pt x="8294944" y="2909030"/>
                  <a:pt x="8285349" y="2920012"/>
                </a:cubicBezTo>
                <a:cubicBezTo>
                  <a:pt x="8275754" y="2930993"/>
                  <a:pt x="8270271" y="2946682"/>
                  <a:pt x="8268900" y="2967077"/>
                </a:cubicBezTo>
                <a:cubicBezTo>
                  <a:pt x="8267628" y="2978712"/>
                  <a:pt x="8261949" y="3005645"/>
                  <a:pt x="8251864" y="3047874"/>
                </a:cubicBezTo>
                <a:cubicBezTo>
                  <a:pt x="8241779" y="3090102"/>
                  <a:pt x="8234926" y="3115465"/>
                  <a:pt x="8231303" y="3123963"/>
                </a:cubicBezTo>
                <a:cubicBezTo>
                  <a:pt x="8230716" y="3135467"/>
                  <a:pt x="8228366" y="3143835"/>
                  <a:pt x="8224253" y="3149064"/>
                </a:cubicBezTo>
                <a:cubicBezTo>
                  <a:pt x="8220142" y="3154294"/>
                  <a:pt x="8217792" y="3162661"/>
                  <a:pt x="8217204" y="3174167"/>
                </a:cubicBezTo>
                <a:cubicBezTo>
                  <a:pt x="8205455" y="3174689"/>
                  <a:pt x="8197230" y="3179919"/>
                  <a:pt x="8192531" y="3189856"/>
                </a:cubicBezTo>
                <a:cubicBezTo>
                  <a:pt x="8187831" y="3199792"/>
                  <a:pt x="8186657" y="3211297"/>
                  <a:pt x="8189007" y="3224369"/>
                </a:cubicBezTo>
                <a:lnTo>
                  <a:pt x="8160808" y="3349879"/>
                </a:lnTo>
                <a:cubicBezTo>
                  <a:pt x="8150626" y="3369751"/>
                  <a:pt x="8138093" y="3386485"/>
                  <a:pt x="8123211" y="3400082"/>
                </a:cubicBezTo>
                <a:lnTo>
                  <a:pt x="8109112" y="3456561"/>
                </a:lnTo>
                <a:cubicBezTo>
                  <a:pt x="8111756" y="3456300"/>
                  <a:pt x="8114693" y="3456824"/>
                  <a:pt x="8117925" y="3458129"/>
                </a:cubicBezTo>
                <a:cubicBezTo>
                  <a:pt x="8121155" y="3459438"/>
                  <a:pt x="8122917" y="3463098"/>
                  <a:pt x="8123211" y="3469112"/>
                </a:cubicBezTo>
                <a:cubicBezTo>
                  <a:pt x="8122721" y="3472511"/>
                  <a:pt x="8120176" y="3476695"/>
                  <a:pt x="8115575" y="3481662"/>
                </a:cubicBezTo>
                <a:cubicBezTo>
                  <a:pt x="8110972" y="3486631"/>
                  <a:pt x="8107252" y="3490814"/>
                  <a:pt x="8104413" y="3494214"/>
                </a:cubicBezTo>
                <a:cubicBezTo>
                  <a:pt x="8101769" y="3545200"/>
                  <a:pt x="8088258" y="3596975"/>
                  <a:pt x="8063879" y="3649530"/>
                </a:cubicBezTo>
                <a:cubicBezTo>
                  <a:pt x="8039499" y="3702088"/>
                  <a:pt x="8020113" y="3750722"/>
                  <a:pt x="8005720" y="3795434"/>
                </a:cubicBezTo>
                <a:cubicBezTo>
                  <a:pt x="7992600" y="3796480"/>
                  <a:pt x="7985943" y="3803802"/>
                  <a:pt x="7985746" y="3817399"/>
                </a:cubicBezTo>
                <a:cubicBezTo>
                  <a:pt x="7985551" y="3830995"/>
                  <a:pt x="7985943" y="3844592"/>
                  <a:pt x="7986922" y="3858189"/>
                </a:cubicBezTo>
                <a:cubicBezTo>
                  <a:pt x="7984768" y="3864726"/>
                  <a:pt x="7976152" y="3892442"/>
                  <a:pt x="7961074" y="3941339"/>
                </a:cubicBezTo>
                <a:cubicBezTo>
                  <a:pt x="7945995" y="3990234"/>
                  <a:pt x="7937380" y="4021089"/>
                  <a:pt x="7935226" y="4033901"/>
                </a:cubicBezTo>
                <a:lnTo>
                  <a:pt x="7897628" y="4121756"/>
                </a:lnTo>
                <a:cubicBezTo>
                  <a:pt x="7896257" y="4141890"/>
                  <a:pt x="7890775" y="4156533"/>
                  <a:pt x="7881180" y="4165684"/>
                </a:cubicBezTo>
                <a:cubicBezTo>
                  <a:pt x="7871584" y="4174837"/>
                  <a:pt x="7866102" y="4189478"/>
                  <a:pt x="7864731" y="4209614"/>
                </a:cubicBezTo>
                <a:cubicBezTo>
                  <a:pt x="7863947" y="4223080"/>
                  <a:pt x="7859640" y="4247919"/>
                  <a:pt x="7851807" y="4284134"/>
                </a:cubicBezTo>
                <a:cubicBezTo>
                  <a:pt x="7843975" y="4320349"/>
                  <a:pt x="7837317" y="4343619"/>
                  <a:pt x="7831833" y="4353947"/>
                </a:cubicBezTo>
                <a:lnTo>
                  <a:pt x="7817735" y="4397875"/>
                </a:lnTo>
                <a:cubicBezTo>
                  <a:pt x="7806181" y="4398399"/>
                  <a:pt x="7798740" y="4403628"/>
                  <a:pt x="7795411" y="4413564"/>
                </a:cubicBezTo>
                <a:cubicBezTo>
                  <a:pt x="7792082" y="4423501"/>
                  <a:pt x="7791691" y="4435005"/>
                  <a:pt x="7794237" y="4448080"/>
                </a:cubicBezTo>
                <a:cubicBezTo>
                  <a:pt x="7789537" y="4468605"/>
                  <a:pt x="7783662" y="4493445"/>
                  <a:pt x="7776613" y="4522600"/>
                </a:cubicBezTo>
                <a:cubicBezTo>
                  <a:pt x="7769564" y="4551755"/>
                  <a:pt x="7761339" y="4575026"/>
                  <a:pt x="7751940" y="4592415"/>
                </a:cubicBezTo>
                <a:lnTo>
                  <a:pt x="7733140" y="4604965"/>
                </a:lnTo>
                <a:lnTo>
                  <a:pt x="7719042" y="4661444"/>
                </a:lnTo>
                <a:cubicBezTo>
                  <a:pt x="7719629" y="4661314"/>
                  <a:pt x="7721979" y="4661575"/>
                  <a:pt x="7726091" y="4662229"/>
                </a:cubicBezTo>
                <a:cubicBezTo>
                  <a:pt x="7730204" y="4662882"/>
                  <a:pt x="7732554" y="4664713"/>
                  <a:pt x="7733140" y="4667720"/>
                </a:cubicBezTo>
                <a:cubicBezTo>
                  <a:pt x="7732652" y="4673864"/>
                  <a:pt x="7730106" y="4678832"/>
                  <a:pt x="7725504" y="4682624"/>
                </a:cubicBezTo>
                <a:cubicBezTo>
                  <a:pt x="7720902" y="4686415"/>
                  <a:pt x="7717182" y="4689814"/>
                  <a:pt x="7714342" y="4692822"/>
                </a:cubicBezTo>
                <a:cubicBezTo>
                  <a:pt x="7712091" y="4740018"/>
                  <a:pt x="7700145" y="4786822"/>
                  <a:pt x="7678507" y="4833234"/>
                </a:cubicBezTo>
                <a:cubicBezTo>
                  <a:pt x="7656869" y="4879646"/>
                  <a:pt x="7639050" y="4924881"/>
                  <a:pt x="7625049" y="4968941"/>
                </a:cubicBezTo>
                <a:cubicBezTo>
                  <a:pt x="7613692" y="4970118"/>
                  <a:pt x="7607034" y="4977177"/>
                  <a:pt x="7605075" y="4990120"/>
                </a:cubicBezTo>
                <a:cubicBezTo>
                  <a:pt x="7603117" y="5003063"/>
                  <a:pt x="7603509" y="5014829"/>
                  <a:pt x="7606250" y="5025420"/>
                </a:cubicBezTo>
                <a:cubicBezTo>
                  <a:pt x="7601061" y="5039017"/>
                  <a:pt x="7587941" y="5085559"/>
                  <a:pt x="7566890" y="5165047"/>
                </a:cubicBezTo>
                <a:cubicBezTo>
                  <a:pt x="7545840" y="5244537"/>
                  <a:pt x="7533895" y="5294217"/>
                  <a:pt x="7531056" y="5314090"/>
                </a:cubicBezTo>
                <a:cubicBezTo>
                  <a:pt x="7517152" y="5325856"/>
                  <a:pt x="7510886" y="5344683"/>
                  <a:pt x="7512257" y="5370569"/>
                </a:cubicBezTo>
                <a:cubicBezTo>
                  <a:pt x="7513628" y="5396455"/>
                  <a:pt x="7507362" y="5415280"/>
                  <a:pt x="7493458" y="5427048"/>
                </a:cubicBezTo>
                <a:cubicBezTo>
                  <a:pt x="7491305" y="5450318"/>
                  <a:pt x="7482689" y="5477512"/>
                  <a:pt x="7467611" y="5508628"/>
                </a:cubicBezTo>
                <a:cubicBezTo>
                  <a:pt x="7452533" y="5539743"/>
                  <a:pt x="7443917" y="5566938"/>
                  <a:pt x="7441762" y="5590208"/>
                </a:cubicBezTo>
                <a:lnTo>
                  <a:pt x="7427663" y="5615311"/>
                </a:lnTo>
                <a:cubicBezTo>
                  <a:pt x="7426293" y="5654531"/>
                  <a:pt x="7420809" y="5689047"/>
                  <a:pt x="7411215" y="5718854"/>
                </a:cubicBezTo>
                <a:cubicBezTo>
                  <a:pt x="7401620" y="5748664"/>
                  <a:pt x="7396137" y="5783178"/>
                  <a:pt x="7394765" y="5822399"/>
                </a:cubicBezTo>
                <a:lnTo>
                  <a:pt x="7380667" y="5866328"/>
                </a:lnTo>
                <a:cubicBezTo>
                  <a:pt x="7371953" y="5871034"/>
                  <a:pt x="7360008" y="5892999"/>
                  <a:pt x="7344832" y="5932220"/>
                </a:cubicBezTo>
                <a:cubicBezTo>
                  <a:pt x="7329656" y="5971441"/>
                  <a:pt x="7321236" y="5999680"/>
                  <a:pt x="7319571" y="6016939"/>
                </a:cubicBezTo>
                <a:cubicBezTo>
                  <a:pt x="7308214" y="6018899"/>
                  <a:pt x="7301556" y="6029096"/>
                  <a:pt x="7299598" y="6047531"/>
                </a:cubicBezTo>
                <a:cubicBezTo>
                  <a:pt x="7297639" y="6065965"/>
                  <a:pt x="7298032" y="6080869"/>
                  <a:pt x="7300773" y="6092243"/>
                </a:cubicBezTo>
                <a:cubicBezTo>
                  <a:pt x="7296074" y="6099172"/>
                  <a:pt x="7292548" y="6108847"/>
                  <a:pt x="7290199" y="6121267"/>
                </a:cubicBezTo>
                <a:cubicBezTo>
                  <a:pt x="7287849" y="6133687"/>
                  <a:pt x="7286673" y="6144931"/>
                  <a:pt x="7286673" y="6154998"/>
                </a:cubicBezTo>
                <a:lnTo>
                  <a:pt x="7272575" y="6186375"/>
                </a:lnTo>
                <a:lnTo>
                  <a:pt x="7253777" y="6205200"/>
                </a:lnTo>
                <a:lnTo>
                  <a:pt x="7211479" y="6399740"/>
                </a:lnTo>
                <a:lnTo>
                  <a:pt x="7216179" y="6431117"/>
                </a:lnTo>
                <a:cubicBezTo>
                  <a:pt x="7216277" y="6440791"/>
                  <a:pt x="7214907" y="6449681"/>
                  <a:pt x="7212067" y="6457787"/>
                </a:cubicBezTo>
                <a:cubicBezTo>
                  <a:pt x="7209228" y="6465894"/>
                  <a:pt x="7204332" y="6471646"/>
                  <a:pt x="7197381" y="6475045"/>
                </a:cubicBezTo>
                <a:lnTo>
                  <a:pt x="7173883" y="6537800"/>
                </a:lnTo>
                <a:cubicBezTo>
                  <a:pt x="7173099" y="6553879"/>
                  <a:pt x="7169966" y="6564078"/>
                  <a:pt x="7164483" y="6568391"/>
                </a:cubicBezTo>
                <a:cubicBezTo>
                  <a:pt x="7159000" y="6572706"/>
                  <a:pt x="7155868" y="6587610"/>
                  <a:pt x="7155084" y="6613104"/>
                </a:cubicBezTo>
                <a:cubicBezTo>
                  <a:pt x="7155182" y="6622910"/>
                  <a:pt x="7153811" y="6631538"/>
                  <a:pt x="7150972" y="6638990"/>
                </a:cubicBezTo>
                <a:cubicBezTo>
                  <a:pt x="7148133" y="6646442"/>
                  <a:pt x="7143237" y="6650365"/>
                  <a:pt x="7136286" y="6650756"/>
                </a:cubicBezTo>
                <a:cubicBezTo>
                  <a:pt x="7135698" y="6672199"/>
                  <a:pt x="7133348" y="6692070"/>
                  <a:pt x="7129236" y="6710373"/>
                </a:cubicBezTo>
                <a:cubicBezTo>
                  <a:pt x="7125123" y="6728678"/>
                  <a:pt x="7122774" y="6748549"/>
                  <a:pt x="7122187" y="6769990"/>
                </a:cubicBezTo>
                <a:cubicBezTo>
                  <a:pt x="7092422" y="6818624"/>
                  <a:pt x="7065007" y="6884516"/>
                  <a:pt x="7039942" y="6967666"/>
                </a:cubicBezTo>
                <a:cubicBezTo>
                  <a:pt x="7014878" y="7050816"/>
                  <a:pt x="7001562" y="7122983"/>
                  <a:pt x="6999995" y="7184168"/>
                </a:cubicBezTo>
                <a:cubicBezTo>
                  <a:pt x="6986876" y="7185738"/>
                  <a:pt x="6980218" y="7195151"/>
                  <a:pt x="6980023" y="7212408"/>
                </a:cubicBezTo>
                <a:cubicBezTo>
                  <a:pt x="6979826" y="7229666"/>
                  <a:pt x="6980218" y="7245354"/>
                  <a:pt x="6981197" y="7259474"/>
                </a:cubicBezTo>
                <a:lnTo>
                  <a:pt x="6962399" y="7315953"/>
                </a:lnTo>
                <a:cubicBezTo>
                  <a:pt x="6962399" y="7325757"/>
                  <a:pt x="6961223" y="7335956"/>
                  <a:pt x="6958874" y="7346545"/>
                </a:cubicBezTo>
                <a:cubicBezTo>
                  <a:pt x="6956524" y="7357135"/>
                  <a:pt x="6953000" y="7365764"/>
                  <a:pt x="6948300" y="7372432"/>
                </a:cubicBezTo>
                <a:lnTo>
                  <a:pt x="6934200" y="7435187"/>
                </a:lnTo>
                <a:lnTo>
                  <a:pt x="6948300" y="7441461"/>
                </a:lnTo>
                <a:cubicBezTo>
                  <a:pt x="6953000" y="7441200"/>
                  <a:pt x="6956524" y="7438584"/>
                  <a:pt x="6958874" y="7433617"/>
                </a:cubicBezTo>
                <a:cubicBezTo>
                  <a:pt x="6961223" y="7428649"/>
                  <a:pt x="6962399" y="7422897"/>
                  <a:pt x="6962399" y="7416360"/>
                </a:cubicBezTo>
                <a:cubicBezTo>
                  <a:pt x="6972189" y="7403287"/>
                  <a:pt x="6980806" y="7387074"/>
                  <a:pt x="6988246" y="7367725"/>
                </a:cubicBezTo>
                <a:cubicBezTo>
                  <a:pt x="6995688" y="7348376"/>
                  <a:pt x="6999604" y="7329027"/>
                  <a:pt x="6999995" y="7309678"/>
                </a:cubicBezTo>
                <a:cubicBezTo>
                  <a:pt x="7006751" y="7303010"/>
                  <a:pt x="7010864" y="7294381"/>
                  <a:pt x="7012332" y="7283792"/>
                </a:cubicBezTo>
                <a:cubicBezTo>
                  <a:pt x="7013800" y="7273201"/>
                  <a:pt x="7014388" y="7263004"/>
                  <a:pt x="7014095" y="7253198"/>
                </a:cubicBezTo>
                <a:cubicBezTo>
                  <a:pt x="7028390" y="7236333"/>
                  <a:pt x="7042097" y="7215154"/>
                  <a:pt x="7055217" y="7189660"/>
                </a:cubicBezTo>
                <a:cubicBezTo>
                  <a:pt x="7068336" y="7164167"/>
                  <a:pt x="7079693" y="7141417"/>
                  <a:pt x="7089289" y="7121414"/>
                </a:cubicBezTo>
                <a:cubicBezTo>
                  <a:pt x="7101527" y="7108602"/>
                  <a:pt x="7112297" y="7093437"/>
                  <a:pt x="7121599" y="7075917"/>
                </a:cubicBezTo>
                <a:cubicBezTo>
                  <a:pt x="7130900" y="7058399"/>
                  <a:pt x="7135796" y="7040096"/>
                  <a:pt x="7136286" y="7021007"/>
                </a:cubicBezTo>
                <a:lnTo>
                  <a:pt x="7155084" y="7002181"/>
                </a:lnTo>
                <a:lnTo>
                  <a:pt x="7155084" y="6951979"/>
                </a:lnTo>
                <a:cubicBezTo>
                  <a:pt x="7162036" y="6945048"/>
                  <a:pt x="7166931" y="6935374"/>
                  <a:pt x="7169770" y="6922954"/>
                </a:cubicBezTo>
                <a:cubicBezTo>
                  <a:pt x="7172610" y="6910533"/>
                  <a:pt x="7173980" y="6899291"/>
                  <a:pt x="7173883" y="6889224"/>
                </a:cubicBezTo>
                <a:lnTo>
                  <a:pt x="7206780" y="6864122"/>
                </a:lnTo>
                <a:cubicBezTo>
                  <a:pt x="7206682" y="6851048"/>
                  <a:pt x="7208052" y="6837974"/>
                  <a:pt x="7210892" y="6824901"/>
                </a:cubicBezTo>
                <a:cubicBezTo>
                  <a:pt x="7213731" y="6811826"/>
                  <a:pt x="7218627" y="6801890"/>
                  <a:pt x="7225578" y="6795091"/>
                </a:cubicBezTo>
                <a:cubicBezTo>
                  <a:pt x="7226950" y="6778619"/>
                  <a:pt x="7234782" y="6761361"/>
                  <a:pt x="7249077" y="6743319"/>
                </a:cubicBezTo>
                <a:cubicBezTo>
                  <a:pt x="7263372" y="6725278"/>
                  <a:pt x="7275904" y="6711158"/>
                  <a:pt x="7286673" y="6700961"/>
                </a:cubicBezTo>
                <a:lnTo>
                  <a:pt x="7286673" y="6682134"/>
                </a:lnTo>
                <a:cubicBezTo>
                  <a:pt x="7289318" y="6683571"/>
                  <a:pt x="7292255" y="6690109"/>
                  <a:pt x="7295486" y="6701745"/>
                </a:cubicBezTo>
                <a:cubicBezTo>
                  <a:pt x="7298717" y="6713381"/>
                  <a:pt x="7300479" y="6721486"/>
                  <a:pt x="7300773" y="6726062"/>
                </a:cubicBezTo>
                <a:lnTo>
                  <a:pt x="7286673" y="6776266"/>
                </a:lnTo>
                <a:cubicBezTo>
                  <a:pt x="7286282" y="6788817"/>
                  <a:pt x="7287066" y="6798229"/>
                  <a:pt x="7289024" y="6804504"/>
                </a:cubicBezTo>
                <a:cubicBezTo>
                  <a:pt x="7290982" y="6810780"/>
                  <a:pt x="7296465" y="6813918"/>
                  <a:pt x="7305473" y="6813918"/>
                </a:cubicBezTo>
                <a:lnTo>
                  <a:pt x="7319571" y="6813918"/>
                </a:lnTo>
                <a:lnTo>
                  <a:pt x="7319571" y="6744889"/>
                </a:lnTo>
                <a:cubicBezTo>
                  <a:pt x="7335433" y="6743058"/>
                  <a:pt x="7349532" y="6735737"/>
                  <a:pt x="7361869" y="6722925"/>
                </a:cubicBezTo>
                <a:cubicBezTo>
                  <a:pt x="7374205" y="6710112"/>
                  <a:pt x="7388304" y="6702790"/>
                  <a:pt x="7404166" y="6700961"/>
                </a:cubicBezTo>
                <a:cubicBezTo>
                  <a:pt x="7419537" y="6639906"/>
                  <a:pt x="7431090" y="6592579"/>
                  <a:pt x="7438826" y="6558979"/>
                </a:cubicBezTo>
                <a:cubicBezTo>
                  <a:pt x="7446560" y="6525379"/>
                  <a:pt x="7471038" y="6495310"/>
                  <a:pt x="7512257" y="6468769"/>
                </a:cubicBezTo>
                <a:lnTo>
                  <a:pt x="7512257" y="6387189"/>
                </a:lnTo>
                <a:cubicBezTo>
                  <a:pt x="7524496" y="6377383"/>
                  <a:pt x="7535266" y="6364048"/>
                  <a:pt x="7544567" y="6347182"/>
                </a:cubicBezTo>
                <a:cubicBezTo>
                  <a:pt x="7553869" y="6330317"/>
                  <a:pt x="7558764" y="6312275"/>
                  <a:pt x="7559253" y="6293057"/>
                </a:cubicBezTo>
                <a:cubicBezTo>
                  <a:pt x="7575017" y="6288350"/>
                  <a:pt x="7582262" y="6269525"/>
                  <a:pt x="7580990" y="6236578"/>
                </a:cubicBezTo>
                <a:cubicBezTo>
                  <a:pt x="7579716" y="6203632"/>
                  <a:pt x="7588136" y="6184807"/>
                  <a:pt x="7606250" y="6180099"/>
                </a:cubicBezTo>
                <a:cubicBezTo>
                  <a:pt x="7607034" y="6191866"/>
                  <a:pt x="7610166" y="6201279"/>
                  <a:pt x="7615649" y="6208338"/>
                </a:cubicBezTo>
                <a:cubicBezTo>
                  <a:pt x="7621132" y="6215398"/>
                  <a:pt x="7624265" y="6224812"/>
                  <a:pt x="7625049" y="6236578"/>
                </a:cubicBezTo>
                <a:cubicBezTo>
                  <a:pt x="7625146" y="6246514"/>
                  <a:pt x="7623775" y="6256451"/>
                  <a:pt x="7620936" y="6266386"/>
                </a:cubicBezTo>
                <a:cubicBezTo>
                  <a:pt x="7618097" y="6276323"/>
                  <a:pt x="7613202" y="6283122"/>
                  <a:pt x="7606250" y="6286782"/>
                </a:cubicBezTo>
                <a:cubicBezTo>
                  <a:pt x="7606837" y="6295934"/>
                  <a:pt x="7606837" y="6312145"/>
                  <a:pt x="7606250" y="6335417"/>
                </a:cubicBezTo>
                <a:cubicBezTo>
                  <a:pt x="7605662" y="6358688"/>
                  <a:pt x="7600962" y="6371761"/>
                  <a:pt x="7592151" y="6374638"/>
                </a:cubicBezTo>
                <a:cubicBezTo>
                  <a:pt x="7588039" y="6385882"/>
                  <a:pt x="7583340" y="6410461"/>
                  <a:pt x="7578052" y="6448374"/>
                </a:cubicBezTo>
                <a:cubicBezTo>
                  <a:pt x="7572765" y="6486287"/>
                  <a:pt x="7577465" y="6507730"/>
                  <a:pt x="7592151" y="6512697"/>
                </a:cubicBezTo>
                <a:lnTo>
                  <a:pt x="7578052" y="6562900"/>
                </a:lnTo>
                <a:cubicBezTo>
                  <a:pt x="7564737" y="6576497"/>
                  <a:pt x="7553771" y="6593233"/>
                  <a:pt x="7545154" y="6613104"/>
                </a:cubicBezTo>
                <a:lnTo>
                  <a:pt x="7545154" y="6669583"/>
                </a:lnTo>
                <a:lnTo>
                  <a:pt x="7512257" y="6700961"/>
                </a:lnTo>
                <a:lnTo>
                  <a:pt x="7512257" y="6763714"/>
                </a:lnTo>
                <a:lnTo>
                  <a:pt x="7493458" y="6795091"/>
                </a:lnTo>
                <a:lnTo>
                  <a:pt x="7512257" y="6795091"/>
                </a:lnTo>
                <a:lnTo>
                  <a:pt x="7493458" y="6857846"/>
                </a:lnTo>
                <a:cubicBezTo>
                  <a:pt x="7511474" y="6872620"/>
                  <a:pt x="7513040" y="6880725"/>
                  <a:pt x="7498158" y="6882163"/>
                </a:cubicBezTo>
                <a:cubicBezTo>
                  <a:pt x="7483276" y="6883602"/>
                  <a:pt x="7470743" y="6883863"/>
                  <a:pt x="7460561" y="6882948"/>
                </a:cubicBezTo>
                <a:cubicBezTo>
                  <a:pt x="7447246" y="6883994"/>
                  <a:pt x="7440979" y="6894452"/>
                  <a:pt x="7441762" y="6914325"/>
                </a:cubicBezTo>
                <a:cubicBezTo>
                  <a:pt x="7433244" y="6928444"/>
                  <a:pt x="7427957" y="6948841"/>
                  <a:pt x="7425901" y="6975510"/>
                </a:cubicBezTo>
                <a:cubicBezTo>
                  <a:pt x="7423845" y="7002181"/>
                  <a:pt x="7419733" y="7025714"/>
                  <a:pt x="7413565" y="7046109"/>
                </a:cubicBezTo>
                <a:lnTo>
                  <a:pt x="7451161" y="7064935"/>
                </a:lnTo>
                <a:lnTo>
                  <a:pt x="7479360" y="7008456"/>
                </a:lnTo>
                <a:cubicBezTo>
                  <a:pt x="7479849" y="6995775"/>
                  <a:pt x="7483570" y="6986623"/>
                  <a:pt x="7490521" y="6981001"/>
                </a:cubicBezTo>
                <a:cubicBezTo>
                  <a:pt x="7497473" y="6975380"/>
                  <a:pt x="7504718" y="6974073"/>
                  <a:pt x="7512257" y="6977079"/>
                </a:cubicBezTo>
                <a:cubicBezTo>
                  <a:pt x="7511474" y="6950933"/>
                  <a:pt x="7517740" y="6927922"/>
                  <a:pt x="7531056" y="6908050"/>
                </a:cubicBezTo>
                <a:lnTo>
                  <a:pt x="7531056" y="6857846"/>
                </a:lnTo>
                <a:cubicBezTo>
                  <a:pt x="7540455" y="6845557"/>
                  <a:pt x="7547504" y="6832482"/>
                  <a:pt x="7552204" y="6818624"/>
                </a:cubicBezTo>
                <a:cubicBezTo>
                  <a:pt x="7556903" y="6804767"/>
                  <a:pt x="7559253" y="6788554"/>
                  <a:pt x="7559253" y="6769990"/>
                </a:cubicBezTo>
                <a:lnTo>
                  <a:pt x="7582752" y="6726062"/>
                </a:lnTo>
                <a:lnTo>
                  <a:pt x="7592151" y="6650756"/>
                </a:lnTo>
                <a:cubicBezTo>
                  <a:pt x="7594599" y="6647227"/>
                  <a:pt x="7597928" y="6643305"/>
                  <a:pt x="7602138" y="6638990"/>
                </a:cubicBezTo>
                <a:cubicBezTo>
                  <a:pt x="7606348" y="6634676"/>
                  <a:pt x="7610851" y="6632323"/>
                  <a:pt x="7615649" y="6631931"/>
                </a:cubicBezTo>
                <a:cubicBezTo>
                  <a:pt x="7625539" y="6634676"/>
                  <a:pt x="7626909" y="6648011"/>
                  <a:pt x="7619762" y="6671936"/>
                </a:cubicBezTo>
                <a:cubicBezTo>
                  <a:pt x="7612614" y="6695862"/>
                  <a:pt x="7608110" y="6713903"/>
                  <a:pt x="7606250" y="6726062"/>
                </a:cubicBezTo>
                <a:lnTo>
                  <a:pt x="7648547" y="6726062"/>
                </a:lnTo>
                <a:lnTo>
                  <a:pt x="7643847" y="6700961"/>
                </a:lnTo>
                <a:cubicBezTo>
                  <a:pt x="7644239" y="6691677"/>
                  <a:pt x="7646980" y="6685141"/>
                  <a:pt x="7652072" y="6681350"/>
                </a:cubicBezTo>
                <a:cubicBezTo>
                  <a:pt x="7657163" y="6677558"/>
                  <a:pt x="7662254" y="6675727"/>
                  <a:pt x="7667345" y="6675859"/>
                </a:cubicBezTo>
                <a:cubicBezTo>
                  <a:pt x="7672143" y="6669191"/>
                  <a:pt x="7677821" y="6662132"/>
                  <a:pt x="7684381" y="6654679"/>
                </a:cubicBezTo>
                <a:cubicBezTo>
                  <a:pt x="7690942" y="6647227"/>
                  <a:pt x="7697795" y="6641735"/>
                  <a:pt x="7704943" y="6638206"/>
                </a:cubicBezTo>
                <a:lnTo>
                  <a:pt x="7719042" y="6588003"/>
                </a:lnTo>
                <a:lnTo>
                  <a:pt x="7766038" y="6581727"/>
                </a:lnTo>
                <a:lnTo>
                  <a:pt x="7784837" y="6569176"/>
                </a:lnTo>
                <a:cubicBezTo>
                  <a:pt x="7793649" y="6568784"/>
                  <a:pt x="7798349" y="6564862"/>
                  <a:pt x="7798936" y="6557410"/>
                </a:cubicBezTo>
                <a:cubicBezTo>
                  <a:pt x="7799523" y="6549958"/>
                  <a:pt x="7799523" y="6541328"/>
                  <a:pt x="7798936" y="6531524"/>
                </a:cubicBezTo>
                <a:cubicBezTo>
                  <a:pt x="7799719" y="6525248"/>
                  <a:pt x="7802852" y="6518973"/>
                  <a:pt x="7808335" y="6512697"/>
                </a:cubicBezTo>
                <a:cubicBezTo>
                  <a:pt x="7810880" y="6508122"/>
                  <a:pt x="7814014" y="6500016"/>
                  <a:pt x="7817735" y="6488379"/>
                </a:cubicBezTo>
                <a:cubicBezTo>
                  <a:pt x="7821455" y="6476744"/>
                  <a:pt x="7824589" y="6470208"/>
                  <a:pt x="7827134" y="6468769"/>
                </a:cubicBezTo>
                <a:cubicBezTo>
                  <a:pt x="7829385" y="6469293"/>
                  <a:pt x="7830757" y="6471383"/>
                  <a:pt x="7831247" y="6475045"/>
                </a:cubicBezTo>
                <a:cubicBezTo>
                  <a:pt x="7831735" y="6478706"/>
                  <a:pt x="7831931" y="6480798"/>
                  <a:pt x="7831833" y="6481320"/>
                </a:cubicBezTo>
                <a:cubicBezTo>
                  <a:pt x="7830463" y="6509168"/>
                  <a:pt x="7824980" y="6535054"/>
                  <a:pt x="7815385" y="6558979"/>
                </a:cubicBezTo>
                <a:cubicBezTo>
                  <a:pt x="7805789" y="6582903"/>
                  <a:pt x="7800307" y="6607220"/>
                  <a:pt x="7798936" y="6631931"/>
                </a:cubicBezTo>
                <a:cubicBezTo>
                  <a:pt x="7798936" y="6644482"/>
                  <a:pt x="7803636" y="6650756"/>
                  <a:pt x="7813035" y="6650756"/>
                </a:cubicBezTo>
                <a:lnTo>
                  <a:pt x="7831833" y="6700961"/>
                </a:lnTo>
                <a:lnTo>
                  <a:pt x="7864731" y="6663307"/>
                </a:lnTo>
                <a:cubicBezTo>
                  <a:pt x="7865514" y="6648795"/>
                  <a:pt x="7868648" y="6637029"/>
                  <a:pt x="7874130" y="6628008"/>
                </a:cubicBezTo>
                <a:cubicBezTo>
                  <a:pt x="7879613" y="6618987"/>
                  <a:pt x="7882746" y="6605653"/>
                  <a:pt x="7883529" y="6588003"/>
                </a:cubicBezTo>
                <a:lnTo>
                  <a:pt x="7902329" y="6588003"/>
                </a:lnTo>
                <a:cubicBezTo>
                  <a:pt x="7916721" y="6584865"/>
                  <a:pt x="7920834" y="6572314"/>
                  <a:pt x="7914664" y="6550349"/>
                </a:cubicBezTo>
                <a:cubicBezTo>
                  <a:pt x="7908497" y="6528386"/>
                  <a:pt x="7918483" y="6515835"/>
                  <a:pt x="7944625" y="6512697"/>
                </a:cubicBezTo>
                <a:cubicBezTo>
                  <a:pt x="7962640" y="6482366"/>
                  <a:pt x="7983005" y="6455172"/>
                  <a:pt x="8005720" y="6431117"/>
                </a:cubicBezTo>
                <a:cubicBezTo>
                  <a:pt x="8006308" y="6406538"/>
                  <a:pt x="8011007" y="6385097"/>
                  <a:pt x="8019820" y="6366794"/>
                </a:cubicBezTo>
                <a:cubicBezTo>
                  <a:pt x="8028631" y="6348489"/>
                  <a:pt x="8038030" y="6330186"/>
                  <a:pt x="8048017" y="6311883"/>
                </a:cubicBezTo>
                <a:cubicBezTo>
                  <a:pt x="8051737" y="6353982"/>
                  <a:pt x="8051346" y="6385882"/>
                  <a:pt x="8046842" y="6407584"/>
                </a:cubicBezTo>
                <a:cubicBezTo>
                  <a:pt x="8042338" y="6429286"/>
                  <a:pt x="8039597" y="6451773"/>
                  <a:pt x="8038618" y="6475045"/>
                </a:cubicBezTo>
                <a:lnTo>
                  <a:pt x="8043396" y="6475045"/>
                </a:lnTo>
                <a:lnTo>
                  <a:pt x="8044255" y="6507720"/>
                </a:lnTo>
                <a:cubicBezTo>
                  <a:pt x="8039556" y="6514649"/>
                  <a:pt x="8036031" y="6524324"/>
                  <a:pt x="8033681" y="6536744"/>
                </a:cubicBezTo>
                <a:cubicBezTo>
                  <a:pt x="8031331" y="6549164"/>
                  <a:pt x="8030157" y="6560408"/>
                  <a:pt x="8030157" y="6570475"/>
                </a:cubicBezTo>
                <a:lnTo>
                  <a:pt x="8016058" y="6601852"/>
                </a:lnTo>
                <a:lnTo>
                  <a:pt x="7997259" y="6620677"/>
                </a:lnTo>
                <a:lnTo>
                  <a:pt x="7954963" y="6815217"/>
                </a:lnTo>
                <a:lnTo>
                  <a:pt x="7959662" y="6846594"/>
                </a:lnTo>
                <a:cubicBezTo>
                  <a:pt x="7959760" y="6856268"/>
                  <a:pt x="7958389" y="6865158"/>
                  <a:pt x="7955550" y="6873264"/>
                </a:cubicBezTo>
                <a:cubicBezTo>
                  <a:pt x="7952710" y="6881371"/>
                  <a:pt x="7947816" y="6887123"/>
                  <a:pt x="7940863" y="6890522"/>
                </a:cubicBezTo>
                <a:lnTo>
                  <a:pt x="7917365" y="6953277"/>
                </a:lnTo>
                <a:cubicBezTo>
                  <a:pt x="7916581" y="6969356"/>
                  <a:pt x="7913449" y="6979555"/>
                  <a:pt x="7907966" y="6983868"/>
                </a:cubicBezTo>
                <a:cubicBezTo>
                  <a:pt x="7902483" y="6988183"/>
                  <a:pt x="7899350" y="7003087"/>
                  <a:pt x="7898567" y="7028581"/>
                </a:cubicBezTo>
                <a:cubicBezTo>
                  <a:pt x="7898664" y="7038387"/>
                  <a:pt x="7897294" y="7047015"/>
                  <a:pt x="7894454" y="7054468"/>
                </a:cubicBezTo>
                <a:cubicBezTo>
                  <a:pt x="7891615" y="7061919"/>
                  <a:pt x="7886720" y="7065842"/>
                  <a:pt x="7879768" y="7066233"/>
                </a:cubicBezTo>
                <a:cubicBezTo>
                  <a:pt x="7879180" y="7087676"/>
                  <a:pt x="7876830" y="7107547"/>
                  <a:pt x="7872719" y="7125850"/>
                </a:cubicBezTo>
                <a:cubicBezTo>
                  <a:pt x="7868607" y="7144155"/>
                  <a:pt x="7866257" y="7164026"/>
                  <a:pt x="7865669" y="7185467"/>
                </a:cubicBezTo>
                <a:cubicBezTo>
                  <a:pt x="7835905" y="7234101"/>
                  <a:pt x="7808491" y="7299993"/>
                  <a:pt x="7783425" y="7383143"/>
                </a:cubicBezTo>
                <a:cubicBezTo>
                  <a:pt x="7758360" y="7466293"/>
                  <a:pt x="7745044" y="7538460"/>
                  <a:pt x="7743479" y="7599645"/>
                </a:cubicBezTo>
                <a:cubicBezTo>
                  <a:pt x="7730358" y="7601215"/>
                  <a:pt x="7723700" y="7610628"/>
                  <a:pt x="7723505" y="7627885"/>
                </a:cubicBezTo>
                <a:cubicBezTo>
                  <a:pt x="7723309" y="7645143"/>
                  <a:pt x="7723700" y="7660831"/>
                  <a:pt x="7724679" y="7674951"/>
                </a:cubicBezTo>
                <a:lnTo>
                  <a:pt x="7705881" y="7731430"/>
                </a:lnTo>
                <a:cubicBezTo>
                  <a:pt x="7705881" y="7741234"/>
                  <a:pt x="7704707" y="7751433"/>
                  <a:pt x="7702357" y="7762022"/>
                </a:cubicBezTo>
                <a:cubicBezTo>
                  <a:pt x="7700006" y="7772612"/>
                  <a:pt x="7696482" y="7781241"/>
                  <a:pt x="7691782" y="7787908"/>
                </a:cubicBezTo>
                <a:lnTo>
                  <a:pt x="7677683" y="7850663"/>
                </a:lnTo>
                <a:lnTo>
                  <a:pt x="7691782" y="7856938"/>
                </a:lnTo>
                <a:cubicBezTo>
                  <a:pt x="7696482" y="7856677"/>
                  <a:pt x="7700006" y="7854061"/>
                  <a:pt x="7702357" y="7849094"/>
                </a:cubicBezTo>
                <a:cubicBezTo>
                  <a:pt x="7704707" y="7844126"/>
                  <a:pt x="7705881" y="7838374"/>
                  <a:pt x="7705881" y="7831837"/>
                </a:cubicBezTo>
                <a:cubicBezTo>
                  <a:pt x="7715672" y="7818764"/>
                  <a:pt x="7724288" y="7802551"/>
                  <a:pt x="7731730" y="7783202"/>
                </a:cubicBezTo>
                <a:cubicBezTo>
                  <a:pt x="7739171" y="7763853"/>
                  <a:pt x="7743087" y="7744504"/>
                  <a:pt x="7743479" y="7725155"/>
                </a:cubicBezTo>
                <a:cubicBezTo>
                  <a:pt x="7750235" y="7718487"/>
                  <a:pt x="7754346" y="7709858"/>
                  <a:pt x="7755815" y="7699269"/>
                </a:cubicBezTo>
                <a:cubicBezTo>
                  <a:pt x="7757284" y="7688678"/>
                  <a:pt x="7757871" y="7678481"/>
                  <a:pt x="7757577" y="7668675"/>
                </a:cubicBezTo>
                <a:cubicBezTo>
                  <a:pt x="7771872" y="7651810"/>
                  <a:pt x="7785579" y="7630631"/>
                  <a:pt x="7798699" y="7605137"/>
                </a:cubicBezTo>
                <a:cubicBezTo>
                  <a:pt x="7811820" y="7579644"/>
                  <a:pt x="7823177" y="7556894"/>
                  <a:pt x="7832771" y="7536891"/>
                </a:cubicBezTo>
                <a:cubicBezTo>
                  <a:pt x="7845011" y="7524079"/>
                  <a:pt x="7855780" y="7508914"/>
                  <a:pt x="7865081" y="7491394"/>
                </a:cubicBezTo>
                <a:cubicBezTo>
                  <a:pt x="7874384" y="7473876"/>
                  <a:pt x="7879278" y="7455573"/>
                  <a:pt x="7879768" y="7436484"/>
                </a:cubicBezTo>
                <a:lnTo>
                  <a:pt x="7898567" y="7417658"/>
                </a:lnTo>
                <a:lnTo>
                  <a:pt x="7898567" y="7367456"/>
                </a:lnTo>
                <a:cubicBezTo>
                  <a:pt x="7905518" y="7360525"/>
                  <a:pt x="7910414" y="7350851"/>
                  <a:pt x="7913254" y="7338431"/>
                </a:cubicBezTo>
                <a:cubicBezTo>
                  <a:pt x="7916093" y="7326010"/>
                  <a:pt x="7917464" y="7314768"/>
                  <a:pt x="7917365" y="7304701"/>
                </a:cubicBezTo>
                <a:lnTo>
                  <a:pt x="7950262" y="7279599"/>
                </a:lnTo>
                <a:cubicBezTo>
                  <a:pt x="7950165" y="7266525"/>
                  <a:pt x="7951536" y="7253451"/>
                  <a:pt x="7954375" y="7240378"/>
                </a:cubicBezTo>
                <a:cubicBezTo>
                  <a:pt x="7957215" y="7227303"/>
                  <a:pt x="7962109" y="7217367"/>
                  <a:pt x="7969062" y="7210568"/>
                </a:cubicBezTo>
                <a:cubicBezTo>
                  <a:pt x="7970432" y="7194096"/>
                  <a:pt x="7978265" y="7176838"/>
                  <a:pt x="7992559" y="7158796"/>
                </a:cubicBezTo>
                <a:cubicBezTo>
                  <a:pt x="8006854" y="7140755"/>
                  <a:pt x="8019387" y="7126635"/>
                  <a:pt x="8030157" y="7116438"/>
                </a:cubicBezTo>
                <a:lnTo>
                  <a:pt x="8030157" y="7097611"/>
                </a:lnTo>
                <a:cubicBezTo>
                  <a:pt x="8032800" y="7099048"/>
                  <a:pt x="8035738" y="7105586"/>
                  <a:pt x="8038968" y="7117222"/>
                </a:cubicBezTo>
                <a:cubicBezTo>
                  <a:pt x="8042199" y="7128858"/>
                  <a:pt x="8043962" y="7136963"/>
                  <a:pt x="8044255" y="7141539"/>
                </a:cubicBezTo>
                <a:lnTo>
                  <a:pt x="8030157" y="7191743"/>
                </a:lnTo>
                <a:cubicBezTo>
                  <a:pt x="8029765" y="7204294"/>
                  <a:pt x="8030548" y="7213706"/>
                  <a:pt x="8032507" y="7219981"/>
                </a:cubicBezTo>
                <a:cubicBezTo>
                  <a:pt x="8034465" y="7226257"/>
                  <a:pt x="8039947" y="7229395"/>
                  <a:pt x="8048955" y="7229395"/>
                </a:cubicBezTo>
                <a:lnTo>
                  <a:pt x="8063054" y="7229395"/>
                </a:lnTo>
                <a:lnTo>
                  <a:pt x="8063054" y="7160366"/>
                </a:lnTo>
                <a:cubicBezTo>
                  <a:pt x="8078915" y="7158535"/>
                  <a:pt x="8093014" y="7151214"/>
                  <a:pt x="8105351" y="7138402"/>
                </a:cubicBezTo>
                <a:cubicBezTo>
                  <a:pt x="8117687" y="7125589"/>
                  <a:pt x="8131786" y="7118267"/>
                  <a:pt x="8147648" y="7116438"/>
                </a:cubicBezTo>
                <a:cubicBezTo>
                  <a:pt x="8163019" y="7055383"/>
                  <a:pt x="8174573" y="7008056"/>
                  <a:pt x="8182308" y="6974456"/>
                </a:cubicBezTo>
                <a:cubicBezTo>
                  <a:pt x="8190042" y="6940856"/>
                  <a:pt x="8214520" y="6910787"/>
                  <a:pt x="8255740" y="6884246"/>
                </a:cubicBezTo>
                <a:lnTo>
                  <a:pt x="8255740" y="6802666"/>
                </a:lnTo>
                <a:cubicBezTo>
                  <a:pt x="8267978" y="6792860"/>
                  <a:pt x="8278748" y="6779525"/>
                  <a:pt x="8288050" y="6762659"/>
                </a:cubicBezTo>
                <a:cubicBezTo>
                  <a:pt x="8297351" y="6745794"/>
                  <a:pt x="8302247" y="6727752"/>
                  <a:pt x="8302736" y="6708534"/>
                </a:cubicBezTo>
                <a:cubicBezTo>
                  <a:pt x="8318499" y="6703827"/>
                  <a:pt x="8325745" y="6685002"/>
                  <a:pt x="8324472" y="6652055"/>
                </a:cubicBezTo>
                <a:cubicBezTo>
                  <a:pt x="8323200" y="6619109"/>
                  <a:pt x="8331620" y="6600284"/>
                  <a:pt x="8349733" y="6595576"/>
                </a:cubicBezTo>
                <a:cubicBezTo>
                  <a:pt x="8350516" y="6607343"/>
                  <a:pt x="8353649" y="6616756"/>
                  <a:pt x="8359132" y="6623815"/>
                </a:cubicBezTo>
                <a:cubicBezTo>
                  <a:pt x="8364615" y="6630875"/>
                  <a:pt x="8367747" y="6640289"/>
                  <a:pt x="8368531" y="6652055"/>
                </a:cubicBezTo>
                <a:cubicBezTo>
                  <a:pt x="8368629" y="6661991"/>
                  <a:pt x="8367259" y="6671928"/>
                  <a:pt x="8364419" y="6681863"/>
                </a:cubicBezTo>
                <a:cubicBezTo>
                  <a:pt x="8361580" y="6691800"/>
                  <a:pt x="8356684" y="6698599"/>
                  <a:pt x="8349733" y="6702259"/>
                </a:cubicBezTo>
                <a:cubicBezTo>
                  <a:pt x="8350320" y="6711411"/>
                  <a:pt x="8350320" y="6727622"/>
                  <a:pt x="8349733" y="6750894"/>
                </a:cubicBezTo>
                <a:cubicBezTo>
                  <a:pt x="8349145" y="6774165"/>
                  <a:pt x="8344446" y="6787238"/>
                  <a:pt x="8335633" y="6790115"/>
                </a:cubicBezTo>
                <a:cubicBezTo>
                  <a:pt x="8331521" y="6801359"/>
                  <a:pt x="8326822" y="6825938"/>
                  <a:pt x="8321535" y="6863851"/>
                </a:cubicBezTo>
                <a:cubicBezTo>
                  <a:pt x="8316247" y="6901764"/>
                  <a:pt x="8320947" y="6923207"/>
                  <a:pt x="8335633" y="6928174"/>
                </a:cubicBezTo>
                <a:lnTo>
                  <a:pt x="8321535" y="6978377"/>
                </a:lnTo>
                <a:cubicBezTo>
                  <a:pt x="8308219" y="6991974"/>
                  <a:pt x="8297253" y="7008710"/>
                  <a:pt x="8288637" y="7028581"/>
                </a:cubicBezTo>
                <a:lnTo>
                  <a:pt x="8288637" y="7085060"/>
                </a:lnTo>
                <a:lnTo>
                  <a:pt x="8255740" y="7116438"/>
                </a:lnTo>
                <a:lnTo>
                  <a:pt x="8255740" y="7179191"/>
                </a:lnTo>
                <a:lnTo>
                  <a:pt x="8236940" y="7210568"/>
                </a:lnTo>
                <a:lnTo>
                  <a:pt x="8255740" y="7210568"/>
                </a:lnTo>
                <a:lnTo>
                  <a:pt x="8236940" y="7273323"/>
                </a:lnTo>
                <a:cubicBezTo>
                  <a:pt x="8254957" y="7288097"/>
                  <a:pt x="8256523" y="7296202"/>
                  <a:pt x="8241641" y="7297640"/>
                </a:cubicBezTo>
                <a:cubicBezTo>
                  <a:pt x="8226758" y="7299079"/>
                  <a:pt x="8214226" y="7299340"/>
                  <a:pt x="8204044" y="7298425"/>
                </a:cubicBezTo>
                <a:cubicBezTo>
                  <a:pt x="8190728" y="7299471"/>
                  <a:pt x="8184461" y="7309929"/>
                  <a:pt x="8185245" y="7329802"/>
                </a:cubicBezTo>
                <a:cubicBezTo>
                  <a:pt x="8176727" y="7343921"/>
                  <a:pt x="8171440" y="7364318"/>
                  <a:pt x="8169384" y="7390987"/>
                </a:cubicBezTo>
                <a:cubicBezTo>
                  <a:pt x="8167327" y="7417658"/>
                  <a:pt x="8163215" y="7441191"/>
                  <a:pt x="8157047" y="7461586"/>
                </a:cubicBezTo>
                <a:lnTo>
                  <a:pt x="8194644" y="7480412"/>
                </a:lnTo>
                <a:lnTo>
                  <a:pt x="8222842" y="7423933"/>
                </a:lnTo>
                <a:cubicBezTo>
                  <a:pt x="8223331" y="7411252"/>
                  <a:pt x="8227052" y="7402100"/>
                  <a:pt x="8234004" y="7396478"/>
                </a:cubicBezTo>
                <a:cubicBezTo>
                  <a:pt x="8240955" y="7390857"/>
                  <a:pt x="8248201" y="7389550"/>
                  <a:pt x="8255740" y="7392556"/>
                </a:cubicBezTo>
                <a:cubicBezTo>
                  <a:pt x="8254957" y="7366410"/>
                  <a:pt x="8261222" y="7343399"/>
                  <a:pt x="8274538" y="7323527"/>
                </a:cubicBezTo>
                <a:lnTo>
                  <a:pt x="8274538" y="7273323"/>
                </a:lnTo>
                <a:cubicBezTo>
                  <a:pt x="8283937" y="7261034"/>
                  <a:pt x="8290986" y="7247959"/>
                  <a:pt x="8295687" y="7234101"/>
                </a:cubicBezTo>
                <a:cubicBezTo>
                  <a:pt x="8300387" y="7220244"/>
                  <a:pt x="8302736" y="7204031"/>
                  <a:pt x="8302736" y="7185467"/>
                </a:cubicBezTo>
                <a:lnTo>
                  <a:pt x="8326234" y="7141539"/>
                </a:lnTo>
                <a:lnTo>
                  <a:pt x="8335633" y="7066233"/>
                </a:lnTo>
                <a:cubicBezTo>
                  <a:pt x="8338081" y="7062704"/>
                  <a:pt x="8341410" y="7058782"/>
                  <a:pt x="8345620" y="7054468"/>
                </a:cubicBezTo>
                <a:cubicBezTo>
                  <a:pt x="8349830" y="7050153"/>
                  <a:pt x="8354334" y="7047800"/>
                  <a:pt x="8359132" y="7047408"/>
                </a:cubicBezTo>
                <a:cubicBezTo>
                  <a:pt x="8369021" y="7050153"/>
                  <a:pt x="8370391" y="7063488"/>
                  <a:pt x="8363244" y="7087413"/>
                </a:cubicBezTo>
                <a:cubicBezTo>
                  <a:pt x="8356097" y="7111339"/>
                  <a:pt x="8351593" y="7129380"/>
                  <a:pt x="8349733" y="7141539"/>
                </a:cubicBezTo>
                <a:lnTo>
                  <a:pt x="8392029" y="7141539"/>
                </a:lnTo>
                <a:lnTo>
                  <a:pt x="8387329" y="7116438"/>
                </a:lnTo>
                <a:cubicBezTo>
                  <a:pt x="8387721" y="7107154"/>
                  <a:pt x="8390462" y="7100618"/>
                  <a:pt x="8395554" y="7096827"/>
                </a:cubicBezTo>
                <a:cubicBezTo>
                  <a:pt x="8400645" y="7093035"/>
                  <a:pt x="8405736" y="7091204"/>
                  <a:pt x="8410827" y="7091336"/>
                </a:cubicBezTo>
                <a:cubicBezTo>
                  <a:pt x="8415625" y="7084668"/>
                  <a:pt x="8421304" y="7077609"/>
                  <a:pt x="8427864" y="7070156"/>
                </a:cubicBezTo>
                <a:cubicBezTo>
                  <a:pt x="8434424" y="7062704"/>
                  <a:pt x="8441277" y="7057212"/>
                  <a:pt x="8448425" y="7053683"/>
                </a:cubicBezTo>
                <a:lnTo>
                  <a:pt x="8462523" y="7003480"/>
                </a:lnTo>
                <a:lnTo>
                  <a:pt x="8509520" y="6997204"/>
                </a:lnTo>
                <a:lnTo>
                  <a:pt x="8528318" y="6984653"/>
                </a:lnTo>
                <a:cubicBezTo>
                  <a:pt x="8537131" y="6984261"/>
                  <a:pt x="8541830" y="6980339"/>
                  <a:pt x="8542418" y="6972887"/>
                </a:cubicBezTo>
                <a:cubicBezTo>
                  <a:pt x="8543006" y="6965435"/>
                  <a:pt x="8543006" y="6956805"/>
                  <a:pt x="8542418" y="6947001"/>
                </a:cubicBezTo>
                <a:cubicBezTo>
                  <a:pt x="8543201" y="6940725"/>
                  <a:pt x="8546334" y="6934450"/>
                  <a:pt x="8551817" y="6928174"/>
                </a:cubicBezTo>
                <a:cubicBezTo>
                  <a:pt x="8554362" y="6923599"/>
                  <a:pt x="8557496" y="6915493"/>
                  <a:pt x="8561216" y="6903856"/>
                </a:cubicBezTo>
                <a:cubicBezTo>
                  <a:pt x="8564937" y="6892221"/>
                  <a:pt x="8568070" y="6885685"/>
                  <a:pt x="8570615" y="6884246"/>
                </a:cubicBezTo>
                <a:cubicBezTo>
                  <a:pt x="8572868" y="6884770"/>
                  <a:pt x="8574239" y="6886860"/>
                  <a:pt x="8574728" y="6890522"/>
                </a:cubicBezTo>
                <a:cubicBezTo>
                  <a:pt x="8575218" y="6894183"/>
                  <a:pt x="8575413" y="6896275"/>
                  <a:pt x="8575315" y="6896797"/>
                </a:cubicBezTo>
                <a:cubicBezTo>
                  <a:pt x="8573944" y="6924645"/>
                  <a:pt x="8568462" y="6950531"/>
                  <a:pt x="8558867" y="6974456"/>
                </a:cubicBezTo>
                <a:cubicBezTo>
                  <a:pt x="8549271" y="6998380"/>
                  <a:pt x="8543789" y="7022697"/>
                  <a:pt x="8542418" y="7047408"/>
                </a:cubicBezTo>
                <a:cubicBezTo>
                  <a:pt x="8542418" y="7059959"/>
                  <a:pt x="8547118" y="7066233"/>
                  <a:pt x="8556517" y="7066233"/>
                </a:cubicBezTo>
                <a:lnTo>
                  <a:pt x="8575315" y="7116438"/>
                </a:lnTo>
                <a:lnTo>
                  <a:pt x="8608213" y="7078784"/>
                </a:lnTo>
                <a:cubicBezTo>
                  <a:pt x="8608996" y="7064272"/>
                  <a:pt x="8612130" y="7052506"/>
                  <a:pt x="8617612" y="7043485"/>
                </a:cubicBezTo>
                <a:cubicBezTo>
                  <a:pt x="8623096" y="7034464"/>
                  <a:pt x="8626228" y="7021130"/>
                  <a:pt x="8627011" y="7003480"/>
                </a:cubicBezTo>
                <a:lnTo>
                  <a:pt x="8645810" y="7003480"/>
                </a:lnTo>
                <a:cubicBezTo>
                  <a:pt x="8660202" y="7000342"/>
                  <a:pt x="8664314" y="6987791"/>
                  <a:pt x="8658147" y="6965826"/>
                </a:cubicBezTo>
                <a:cubicBezTo>
                  <a:pt x="8651979" y="6943863"/>
                  <a:pt x="8661966" y="6931312"/>
                  <a:pt x="8688106" y="6928174"/>
                </a:cubicBezTo>
                <a:cubicBezTo>
                  <a:pt x="8706122" y="6897843"/>
                  <a:pt x="8726487" y="6870649"/>
                  <a:pt x="8749202" y="6846594"/>
                </a:cubicBezTo>
                <a:cubicBezTo>
                  <a:pt x="8749790" y="6822015"/>
                  <a:pt x="8754489" y="6800574"/>
                  <a:pt x="8763302" y="6782271"/>
                </a:cubicBezTo>
                <a:cubicBezTo>
                  <a:pt x="8772113" y="6763966"/>
                  <a:pt x="8781512" y="6745663"/>
                  <a:pt x="8791499" y="6727360"/>
                </a:cubicBezTo>
                <a:cubicBezTo>
                  <a:pt x="8795219" y="6769459"/>
                  <a:pt x="8794828" y="6801359"/>
                  <a:pt x="8790324" y="6823061"/>
                </a:cubicBezTo>
                <a:cubicBezTo>
                  <a:pt x="8785820" y="6844763"/>
                  <a:pt x="8783079" y="6867250"/>
                  <a:pt x="8782100" y="6890522"/>
                </a:cubicBezTo>
                <a:lnTo>
                  <a:pt x="8791494" y="6890522"/>
                </a:lnTo>
                <a:lnTo>
                  <a:pt x="8767995" y="6953277"/>
                </a:lnTo>
                <a:cubicBezTo>
                  <a:pt x="8767212" y="6969356"/>
                  <a:pt x="8764080" y="6979555"/>
                  <a:pt x="8758596" y="6983868"/>
                </a:cubicBezTo>
                <a:cubicBezTo>
                  <a:pt x="8753114" y="6988183"/>
                  <a:pt x="8749980" y="7003087"/>
                  <a:pt x="8749197" y="7028581"/>
                </a:cubicBezTo>
                <a:cubicBezTo>
                  <a:pt x="8749295" y="7038387"/>
                  <a:pt x="8747924" y="7047015"/>
                  <a:pt x="8745085" y="7054468"/>
                </a:cubicBezTo>
                <a:cubicBezTo>
                  <a:pt x="8742246" y="7061919"/>
                  <a:pt x="8737350" y="7065842"/>
                  <a:pt x="8730399" y="7066233"/>
                </a:cubicBezTo>
                <a:cubicBezTo>
                  <a:pt x="8729811" y="7087676"/>
                  <a:pt x="8727461" y="7107547"/>
                  <a:pt x="8723349" y="7125850"/>
                </a:cubicBezTo>
                <a:cubicBezTo>
                  <a:pt x="8719236" y="7144155"/>
                  <a:pt x="8716887" y="7164026"/>
                  <a:pt x="8716300" y="7185467"/>
                </a:cubicBezTo>
                <a:cubicBezTo>
                  <a:pt x="8686535" y="7234101"/>
                  <a:pt x="8659120" y="7299993"/>
                  <a:pt x="8634056" y="7383143"/>
                </a:cubicBezTo>
                <a:cubicBezTo>
                  <a:pt x="8608991" y="7466293"/>
                  <a:pt x="8595675" y="7538460"/>
                  <a:pt x="8594108" y="7599645"/>
                </a:cubicBezTo>
                <a:cubicBezTo>
                  <a:pt x="8580989" y="7601215"/>
                  <a:pt x="8574331" y="7610628"/>
                  <a:pt x="8574136" y="7627885"/>
                </a:cubicBezTo>
                <a:cubicBezTo>
                  <a:pt x="8573940" y="7645143"/>
                  <a:pt x="8574331" y="7660831"/>
                  <a:pt x="8575310" y="7674951"/>
                </a:cubicBezTo>
                <a:lnTo>
                  <a:pt x="8556512" y="7731430"/>
                </a:lnTo>
                <a:cubicBezTo>
                  <a:pt x="8556512" y="7741234"/>
                  <a:pt x="8555337" y="7751433"/>
                  <a:pt x="8552987" y="7762022"/>
                </a:cubicBezTo>
                <a:cubicBezTo>
                  <a:pt x="8550637" y="7772612"/>
                  <a:pt x="8547112" y="7781241"/>
                  <a:pt x="8542412" y="7787908"/>
                </a:cubicBezTo>
                <a:lnTo>
                  <a:pt x="8528314" y="7850663"/>
                </a:lnTo>
                <a:lnTo>
                  <a:pt x="8542412" y="7856938"/>
                </a:lnTo>
                <a:cubicBezTo>
                  <a:pt x="8547112" y="7856677"/>
                  <a:pt x="8550637" y="7854061"/>
                  <a:pt x="8552987" y="7849094"/>
                </a:cubicBezTo>
                <a:cubicBezTo>
                  <a:pt x="8555337" y="7844126"/>
                  <a:pt x="8556512" y="7838374"/>
                  <a:pt x="8556512" y="7831837"/>
                </a:cubicBezTo>
                <a:cubicBezTo>
                  <a:pt x="8566303" y="7818764"/>
                  <a:pt x="8574919" y="7802551"/>
                  <a:pt x="8582359" y="7783202"/>
                </a:cubicBezTo>
                <a:cubicBezTo>
                  <a:pt x="8589800" y="7763853"/>
                  <a:pt x="8593717" y="7744504"/>
                  <a:pt x="8594108" y="7725155"/>
                </a:cubicBezTo>
                <a:cubicBezTo>
                  <a:pt x="8600864" y="7718487"/>
                  <a:pt x="8604976" y="7709858"/>
                  <a:pt x="8606445" y="7699269"/>
                </a:cubicBezTo>
                <a:cubicBezTo>
                  <a:pt x="8607914" y="7688678"/>
                  <a:pt x="8608501" y="7678481"/>
                  <a:pt x="8608208" y="7668675"/>
                </a:cubicBezTo>
                <a:cubicBezTo>
                  <a:pt x="8622502" y="7651810"/>
                  <a:pt x="8636210" y="7630631"/>
                  <a:pt x="8649330" y="7605137"/>
                </a:cubicBezTo>
                <a:cubicBezTo>
                  <a:pt x="8662449" y="7579644"/>
                  <a:pt x="8673807" y="7556894"/>
                  <a:pt x="8683402" y="7536891"/>
                </a:cubicBezTo>
                <a:cubicBezTo>
                  <a:pt x="8695641" y="7524079"/>
                  <a:pt x="8706410" y="7508914"/>
                  <a:pt x="8715712" y="7491394"/>
                </a:cubicBezTo>
                <a:cubicBezTo>
                  <a:pt x="8725013" y="7473876"/>
                  <a:pt x="8729909" y="7455573"/>
                  <a:pt x="8730399" y="7436484"/>
                </a:cubicBezTo>
                <a:lnTo>
                  <a:pt x="8749197" y="7417658"/>
                </a:lnTo>
                <a:lnTo>
                  <a:pt x="8749197" y="7367456"/>
                </a:lnTo>
                <a:cubicBezTo>
                  <a:pt x="8756148" y="7360525"/>
                  <a:pt x="8761044" y="7350851"/>
                  <a:pt x="8763883" y="7338431"/>
                </a:cubicBezTo>
                <a:cubicBezTo>
                  <a:pt x="8766723" y="7326010"/>
                  <a:pt x="8768093" y="7314768"/>
                  <a:pt x="8767995" y="7304701"/>
                </a:cubicBezTo>
                <a:lnTo>
                  <a:pt x="8800893" y="7279599"/>
                </a:lnTo>
                <a:cubicBezTo>
                  <a:pt x="8800795" y="7266525"/>
                  <a:pt x="8802166" y="7253451"/>
                  <a:pt x="8805005" y="7240378"/>
                </a:cubicBezTo>
                <a:cubicBezTo>
                  <a:pt x="8807844" y="7227303"/>
                  <a:pt x="8812740" y="7217367"/>
                  <a:pt x="8819691" y="7210568"/>
                </a:cubicBezTo>
                <a:cubicBezTo>
                  <a:pt x="8821062" y="7194096"/>
                  <a:pt x="8828895" y="7176838"/>
                  <a:pt x="8843190" y="7158796"/>
                </a:cubicBezTo>
                <a:cubicBezTo>
                  <a:pt x="8857485" y="7140755"/>
                  <a:pt x="8870017" y="7126635"/>
                  <a:pt x="8880788" y="7116438"/>
                </a:cubicBezTo>
                <a:lnTo>
                  <a:pt x="8880788" y="7097611"/>
                </a:lnTo>
                <a:cubicBezTo>
                  <a:pt x="8883431" y="7099048"/>
                  <a:pt x="8886368" y="7105586"/>
                  <a:pt x="8889599" y="7117222"/>
                </a:cubicBezTo>
                <a:cubicBezTo>
                  <a:pt x="8892830" y="7128858"/>
                  <a:pt x="8894592" y="7136963"/>
                  <a:pt x="8894886" y="7141539"/>
                </a:cubicBezTo>
                <a:lnTo>
                  <a:pt x="8880788" y="7191743"/>
                </a:lnTo>
                <a:cubicBezTo>
                  <a:pt x="8880395" y="7204294"/>
                  <a:pt x="8881179" y="7213706"/>
                  <a:pt x="8883136" y="7219981"/>
                </a:cubicBezTo>
                <a:cubicBezTo>
                  <a:pt x="8885095" y="7226257"/>
                  <a:pt x="8890578" y="7229395"/>
                  <a:pt x="8899586" y="7229395"/>
                </a:cubicBezTo>
                <a:lnTo>
                  <a:pt x="8913685" y="7229395"/>
                </a:lnTo>
                <a:lnTo>
                  <a:pt x="8913685" y="7160366"/>
                </a:lnTo>
                <a:cubicBezTo>
                  <a:pt x="8929546" y="7158535"/>
                  <a:pt x="8943645" y="7151214"/>
                  <a:pt x="8955982" y="7138402"/>
                </a:cubicBezTo>
                <a:cubicBezTo>
                  <a:pt x="8968318" y="7125589"/>
                  <a:pt x="8982417" y="7118267"/>
                  <a:pt x="8998278" y="7116438"/>
                </a:cubicBezTo>
                <a:cubicBezTo>
                  <a:pt x="9013650" y="7055383"/>
                  <a:pt x="9025204" y="7008056"/>
                  <a:pt x="9032938" y="6974456"/>
                </a:cubicBezTo>
                <a:cubicBezTo>
                  <a:pt x="9040673" y="6940856"/>
                  <a:pt x="9065150" y="6910787"/>
                  <a:pt x="9106370" y="6884246"/>
                </a:cubicBezTo>
                <a:lnTo>
                  <a:pt x="9106370" y="6802666"/>
                </a:lnTo>
                <a:cubicBezTo>
                  <a:pt x="9118608" y="6792860"/>
                  <a:pt x="9129379" y="6779525"/>
                  <a:pt x="9138680" y="6762659"/>
                </a:cubicBezTo>
                <a:cubicBezTo>
                  <a:pt x="9147982" y="6745794"/>
                  <a:pt x="9152877" y="6727752"/>
                  <a:pt x="9153366" y="6708534"/>
                </a:cubicBezTo>
                <a:cubicBezTo>
                  <a:pt x="9169130" y="6703827"/>
                  <a:pt x="9176376" y="6685002"/>
                  <a:pt x="9175102" y="6652055"/>
                </a:cubicBezTo>
                <a:cubicBezTo>
                  <a:pt x="9173830" y="6619109"/>
                  <a:pt x="9182250" y="6600284"/>
                  <a:pt x="9200363" y="6595576"/>
                </a:cubicBezTo>
                <a:cubicBezTo>
                  <a:pt x="9201146" y="6607343"/>
                  <a:pt x="9204280" y="6616756"/>
                  <a:pt x="9209762" y="6623815"/>
                </a:cubicBezTo>
                <a:cubicBezTo>
                  <a:pt x="9215246" y="6630875"/>
                  <a:pt x="9218378" y="6640289"/>
                  <a:pt x="9219162" y="6652055"/>
                </a:cubicBezTo>
                <a:cubicBezTo>
                  <a:pt x="9219259" y="6661991"/>
                  <a:pt x="9217889" y="6671928"/>
                  <a:pt x="9215049" y="6681863"/>
                </a:cubicBezTo>
                <a:cubicBezTo>
                  <a:pt x="9212210" y="6691800"/>
                  <a:pt x="9207314" y="6698599"/>
                  <a:pt x="9200363" y="6702259"/>
                </a:cubicBezTo>
                <a:cubicBezTo>
                  <a:pt x="9200951" y="6711411"/>
                  <a:pt x="9200951" y="6727622"/>
                  <a:pt x="9200363" y="6750894"/>
                </a:cubicBezTo>
                <a:cubicBezTo>
                  <a:pt x="9199775" y="6774165"/>
                  <a:pt x="9195076" y="6787238"/>
                  <a:pt x="9186264" y="6790115"/>
                </a:cubicBezTo>
                <a:cubicBezTo>
                  <a:pt x="9182152" y="6801359"/>
                  <a:pt x="9177452" y="6825938"/>
                  <a:pt x="9172166" y="6863851"/>
                </a:cubicBezTo>
                <a:cubicBezTo>
                  <a:pt x="9166878" y="6901764"/>
                  <a:pt x="9171578" y="6923207"/>
                  <a:pt x="9186264" y="6928174"/>
                </a:cubicBezTo>
                <a:lnTo>
                  <a:pt x="9172166" y="6978377"/>
                </a:lnTo>
                <a:cubicBezTo>
                  <a:pt x="9158850" y="6991974"/>
                  <a:pt x="9147884" y="7008710"/>
                  <a:pt x="9139268" y="7028581"/>
                </a:cubicBezTo>
                <a:lnTo>
                  <a:pt x="9139268" y="7085060"/>
                </a:lnTo>
                <a:lnTo>
                  <a:pt x="9106370" y="7116438"/>
                </a:lnTo>
                <a:lnTo>
                  <a:pt x="9106370" y="7179191"/>
                </a:lnTo>
                <a:lnTo>
                  <a:pt x="9087571" y="7210568"/>
                </a:lnTo>
                <a:lnTo>
                  <a:pt x="9106370" y="7210568"/>
                </a:lnTo>
                <a:lnTo>
                  <a:pt x="9087571" y="7273323"/>
                </a:lnTo>
                <a:cubicBezTo>
                  <a:pt x="9105587" y="7288097"/>
                  <a:pt x="9107154" y="7296202"/>
                  <a:pt x="9092271" y="7297640"/>
                </a:cubicBezTo>
                <a:cubicBezTo>
                  <a:pt x="9077388" y="7299079"/>
                  <a:pt x="9064857" y="7299340"/>
                  <a:pt x="9054674" y="7298425"/>
                </a:cubicBezTo>
                <a:cubicBezTo>
                  <a:pt x="9041359" y="7299471"/>
                  <a:pt x="9035092" y="7309929"/>
                  <a:pt x="9035875" y="7329802"/>
                </a:cubicBezTo>
                <a:cubicBezTo>
                  <a:pt x="9027357" y="7343921"/>
                  <a:pt x="9022070" y="7364318"/>
                  <a:pt x="9020015" y="7390987"/>
                </a:cubicBezTo>
                <a:cubicBezTo>
                  <a:pt x="9017958" y="7417658"/>
                  <a:pt x="9013846" y="7441191"/>
                  <a:pt x="9007678" y="7461586"/>
                </a:cubicBezTo>
                <a:lnTo>
                  <a:pt x="9045274" y="7480412"/>
                </a:lnTo>
                <a:lnTo>
                  <a:pt x="9073473" y="7423933"/>
                </a:lnTo>
                <a:cubicBezTo>
                  <a:pt x="9073962" y="7411252"/>
                  <a:pt x="9077683" y="7402100"/>
                  <a:pt x="9084634" y="7396478"/>
                </a:cubicBezTo>
                <a:cubicBezTo>
                  <a:pt x="9091586" y="7390857"/>
                  <a:pt x="9098832" y="7389550"/>
                  <a:pt x="9106370" y="7392556"/>
                </a:cubicBezTo>
                <a:cubicBezTo>
                  <a:pt x="9105587" y="7366410"/>
                  <a:pt x="9111853" y="7343399"/>
                  <a:pt x="9125169" y="7323527"/>
                </a:cubicBezTo>
                <a:lnTo>
                  <a:pt x="9125169" y="7273323"/>
                </a:lnTo>
                <a:cubicBezTo>
                  <a:pt x="9134568" y="7261034"/>
                  <a:pt x="9141617" y="7247959"/>
                  <a:pt x="9146317" y="7234101"/>
                </a:cubicBezTo>
                <a:cubicBezTo>
                  <a:pt x="9151017" y="7220244"/>
                  <a:pt x="9153366" y="7204031"/>
                  <a:pt x="9153366" y="7185467"/>
                </a:cubicBezTo>
                <a:lnTo>
                  <a:pt x="9176865" y="7141539"/>
                </a:lnTo>
                <a:lnTo>
                  <a:pt x="9186264" y="7066233"/>
                </a:lnTo>
                <a:cubicBezTo>
                  <a:pt x="9188712" y="7062704"/>
                  <a:pt x="9192041" y="7058782"/>
                  <a:pt x="9196251" y="7054468"/>
                </a:cubicBezTo>
                <a:cubicBezTo>
                  <a:pt x="9200461" y="7050153"/>
                  <a:pt x="9204964" y="7047800"/>
                  <a:pt x="9209762" y="7047408"/>
                </a:cubicBezTo>
                <a:cubicBezTo>
                  <a:pt x="9219652" y="7050153"/>
                  <a:pt x="9221022" y="7063488"/>
                  <a:pt x="9213875" y="7087413"/>
                </a:cubicBezTo>
                <a:cubicBezTo>
                  <a:pt x="9206728" y="7111339"/>
                  <a:pt x="9202223" y="7129380"/>
                  <a:pt x="9200363" y="7141539"/>
                </a:cubicBezTo>
                <a:lnTo>
                  <a:pt x="9242660" y="7141539"/>
                </a:lnTo>
                <a:lnTo>
                  <a:pt x="9237960" y="7116438"/>
                </a:lnTo>
                <a:cubicBezTo>
                  <a:pt x="9238352" y="7107154"/>
                  <a:pt x="9241093" y="7100618"/>
                  <a:pt x="9246184" y="7096827"/>
                </a:cubicBezTo>
                <a:cubicBezTo>
                  <a:pt x="9251276" y="7093035"/>
                  <a:pt x="9256367" y="7091204"/>
                  <a:pt x="9261458" y="7091336"/>
                </a:cubicBezTo>
                <a:cubicBezTo>
                  <a:pt x="9266256" y="7084668"/>
                  <a:pt x="9271935" y="7077609"/>
                  <a:pt x="9278494" y="7070156"/>
                </a:cubicBezTo>
                <a:cubicBezTo>
                  <a:pt x="9285054" y="7062704"/>
                  <a:pt x="9291908" y="7057212"/>
                  <a:pt x="9299056" y="7053683"/>
                </a:cubicBezTo>
                <a:lnTo>
                  <a:pt x="9313154" y="7003480"/>
                </a:lnTo>
                <a:lnTo>
                  <a:pt x="9360151" y="6997204"/>
                </a:lnTo>
                <a:lnTo>
                  <a:pt x="9378949" y="6984653"/>
                </a:lnTo>
                <a:cubicBezTo>
                  <a:pt x="9387762" y="6984261"/>
                  <a:pt x="9392461" y="6980339"/>
                  <a:pt x="9393048" y="6972887"/>
                </a:cubicBezTo>
                <a:cubicBezTo>
                  <a:pt x="9393636" y="6965435"/>
                  <a:pt x="9393636" y="6956805"/>
                  <a:pt x="9393048" y="6947001"/>
                </a:cubicBezTo>
                <a:cubicBezTo>
                  <a:pt x="9393832" y="6940725"/>
                  <a:pt x="9396965" y="6934450"/>
                  <a:pt x="9402448" y="6928174"/>
                </a:cubicBezTo>
                <a:cubicBezTo>
                  <a:pt x="9404993" y="6923599"/>
                  <a:pt x="9408127" y="6915493"/>
                  <a:pt x="9411847" y="6903856"/>
                </a:cubicBezTo>
                <a:cubicBezTo>
                  <a:pt x="9415568" y="6892221"/>
                  <a:pt x="9418700" y="6885685"/>
                  <a:pt x="9421246" y="6884246"/>
                </a:cubicBezTo>
                <a:cubicBezTo>
                  <a:pt x="9423498" y="6884770"/>
                  <a:pt x="9424870" y="6886860"/>
                  <a:pt x="9425358" y="6890522"/>
                </a:cubicBezTo>
                <a:cubicBezTo>
                  <a:pt x="9425848" y="6894183"/>
                  <a:pt x="9426044" y="6896275"/>
                  <a:pt x="9425946" y="6896797"/>
                </a:cubicBezTo>
                <a:cubicBezTo>
                  <a:pt x="9424575" y="6924645"/>
                  <a:pt x="9419093" y="6950531"/>
                  <a:pt x="9409498" y="6974456"/>
                </a:cubicBezTo>
                <a:cubicBezTo>
                  <a:pt x="9399902" y="6998380"/>
                  <a:pt x="9394420" y="7022697"/>
                  <a:pt x="9393048" y="7047408"/>
                </a:cubicBezTo>
                <a:cubicBezTo>
                  <a:pt x="9393048" y="7059959"/>
                  <a:pt x="9397749" y="7066233"/>
                  <a:pt x="9407148" y="7066233"/>
                </a:cubicBezTo>
                <a:lnTo>
                  <a:pt x="9425946" y="7116438"/>
                </a:lnTo>
                <a:lnTo>
                  <a:pt x="9458844" y="7078784"/>
                </a:lnTo>
                <a:cubicBezTo>
                  <a:pt x="9459627" y="7064272"/>
                  <a:pt x="9462760" y="7052506"/>
                  <a:pt x="9468243" y="7043485"/>
                </a:cubicBezTo>
                <a:cubicBezTo>
                  <a:pt x="9473726" y="7034464"/>
                  <a:pt x="9476859" y="7021130"/>
                  <a:pt x="9477642" y="7003480"/>
                </a:cubicBezTo>
                <a:lnTo>
                  <a:pt x="9496440" y="7003480"/>
                </a:lnTo>
                <a:cubicBezTo>
                  <a:pt x="9510833" y="7000342"/>
                  <a:pt x="9514945" y="6987791"/>
                  <a:pt x="9508778" y="6965826"/>
                </a:cubicBezTo>
                <a:cubicBezTo>
                  <a:pt x="9502610" y="6943863"/>
                  <a:pt x="9512596" y="6931312"/>
                  <a:pt x="9538737" y="6928174"/>
                </a:cubicBezTo>
                <a:cubicBezTo>
                  <a:pt x="9556753" y="6897843"/>
                  <a:pt x="9577118" y="6870649"/>
                  <a:pt x="9599833" y="6846594"/>
                </a:cubicBezTo>
                <a:cubicBezTo>
                  <a:pt x="9600421" y="6822015"/>
                  <a:pt x="9605120" y="6800574"/>
                  <a:pt x="9613932" y="6782271"/>
                </a:cubicBezTo>
                <a:cubicBezTo>
                  <a:pt x="9622744" y="6763966"/>
                  <a:pt x="9632143" y="6745663"/>
                  <a:pt x="9642130" y="6727360"/>
                </a:cubicBezTo>
                <a:cubicBezTo>
                  <a:pt x="9645850" y="6769459"/>
                  <a:pt x="9645459" y="6801359"/>
                  <a:pt x="9640954" y="6823061"/>
                </a:cubicBezTo>
                <a:lnTo>
                  <a:pt x="9636066" y="6863155"/>
                </a:lnTo>
                <a:lnTo>
                  <a:pt x="9584128" y="6995004"/>
                </a:lnTo>
                <a:cubicBezTo>
                  <a:pt x="9572770" y="6996181"/>
                  <a:pt x="9566112" y="7003240"/>
                  <a:pt x="9564155" y="7016183"/>
                </a:cubicBezTo>
                <a:cubicBezTo>
                  <a:pt x="9562196" y="7029127"/>
                  <a:pt x="9562588" y="7040892"/>
                  <a:pt x="9565329" y="7051483"/>
                </a:cubicBezTo>
                <a:cubicBezTo>
                  <a:pt x="9560140" y="7065080"/>
                  <a:pt x="9547020" y="7111622"/>
                  <a:pt x="9525969" y="7191110"/>
                </a:cubicBezTo>
                <a:cubicBezTo>
                  <a:pt x="9504919" y="7270600"/>
                  <a:pt x="9492974" y="7320280"/>
                  <a:pt x="9490135" y="7340153"/>
                </a:cubicBezTo>
                <a:cubicBezTo>
                  <a:pt x="9476232" y="7351919"/>
                  <a:pt x="9469966" y="7370746"/>
                  <a:pt x="9471336" y="7396632"/>
                </a:cubicBezTo>
                <a:cubicBezTo>
                  <a:pt x="9472706" y="7422518"/>
                  <a:pt x="9466441" y="7441344"/>
                  <a:pt x="9452537" y="7453111"/>
                </a:cubicBezTo>
                <a:cubicBezTo>
                  <a:pt x="9450384" y="7476381"/>
                  <a:pt x="9441768" y="7503575"/>
                  <a:pt x="9426690" y="7534691"/>
                </a:cubicBezTo>
                <a:cubicBezTo>
                  <a:pt x="9411612" y="7565806"/>
                  <a:pt x="9402996" y="7593001"/>
                  <a:pt x="9400841" y="7616271"/>
                </a:cubicBezTo>
                <a:lnTo>
                  <a:pt x="9386743" y="7641374"/>
                </a:lnTo>
                <a:cubicBezTo>
                  <a:pt x="9385372" y="7680594"/>
                  <a:pt x="9379890" y="7715110"/>
                  <a:pt x="9370294" y="7744918"/>
                </a:cubicBezTo>
                <a:cubicBezTo>
                  <a:pt x="9360699" y="7774727"/>
                  <a:pt x="9355216" y="7809240"/>
                  <a:pt x="9353846" y="7848462"/>
                </a:cubicBezTo>
                <a:lnTo>
                  <a:pt x="9339746" y="7892390"/>
                </a:lnTo>
                <a:cubicBezTo>
                  <a:pt x="9331032" y="7897097"/>
                  <a:pt x="9319088" y="7919061"/>
                  <a:pt x="9303912" y="7958283"/>
                </a:cubicBezTo>
                <a:cubicBezTo>
                  <a:pt x="9288736" y="7997504"/>
                  <a:pt x="9280316" y="8025743"/>
                  <a:pt x="9278651" y="8043001"/>
                </a:cubicBezTo>
                <a:cubicBezTo>
                  <a:pt x="9267293" y="8044962"/>
                  <a:pt x="9260635" y="8055159"/>
                  <a:pt x="9258677" y="8073594"/>
                </a:cubicBezTo>
                <a:cubicBezTo>
                  <a:pt x="9256720" y="8092028"/>
                  <a:pt x="9257110" y="8106932"/>
                  <a:pt x="9259852" y="8118306"/>
                </a:cubicBezTo>
                <a:cubicBezTo>
                  <a:pt x="9255153" y="8125235"/>
                  <a:pt x="9251628" y="8134910"/>
                  <a:pt x="9249278" y="8147330"/>
                </a:cubicBezTo>
                <a:cubicBezTo>
                  <a:pt x="9246928" y="8159750"/>
                  <a:pt x="9245754" y="8170994"/>
                  <a:pt x="9245754" y="8181060"/>
                </a:cubicBezTo>
                <a:lnTo>
                  <a:pt x="9231654" y="8212438"/>
                </a:lnTo>
                <a:lnTo>
                  <a:pt x="9212856" y="8231263"/>
                </a:lnTo>
                <a:lnTo>
                  <a:pt x="9193889" y="8318500"/>
                </a:lnTo>
                <a:lnTo>
                  <a:pt x="0" y="8318500"/>
                </a:lnTo>
                <a:close/>
              </a:path>
            </a:pathLst>
          </a:cu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00753" y="465909"/>
            <a:ext cx="4778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Нетбол</a:t>
            </a:r>
            <a:endParaRPr lang="ru-RU" sz="9600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5001" y="1681626"/>
            <a:ext cx="763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традиційно</a:t>
            </a:r>
            <a:r>
              <a:rPr lang="ru-RU" sz="4000" dirty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</a:t>
            </a:r>
            <a:r>
              <a:rPr lang="ru-RU" sz="4000" dirty="0" err="1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жіночий</a:t>
            </a:r>
            <a:r>
              <a:rPr lang="ru-RU" sz="4000" dirty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вид спорту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713" y="5797296"/>
            <a:ext cx="5179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Виконала презентацію 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Студентка 2 курсу, 231 групи, ФКНФМ</a:t>
            </a:r>
          </a:p>
          <a:p>
            <a:r>
              <a:rPr lang="uk-UA" dirty="0" err="1" smtClean="0">
                <a:solidFill>
                  <a:schemeClr val="bg1"/>
                </a:solidFill>
              </a:rPr>
              <a:t>Верхоломова</a:t>
            </a:r>
            <a:r>
              <a:rPr lang="uk-UA" dirty="0" smtClean="0">
                <a:solidFill>
                  <a:schemeClr val="bg1"/>
                </a:solidFill>
              </a:rPr>
              <a:t> Каріна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315686" y="337457"/>
            <a:ext cx="11549743" cy="62592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462407" y="2492828"/>
            <a:ext cx="1989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latin typeface="Bahnschrift SemiBold" panose="020B0502040204020203" pitchFamily="34" charset="0"/>
              </a:rPr>
              <a:t>Воротар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(</a:t>
            </a:r>
            <a:r>
              <a:rPr lang="en-US" dirty="0">
                <a:latin typeface="Bahnschrift SemiBold" panose="020B0502040204020203" pitchFamily="34" charset="0"/>
              </a:rPr>
              <a:t>GK, </a:t>
            </a:r>
            <a:r>
              <a:rPr lang="en-US" i="1" dirty="0">
                <a:latin typeface="Bahnschrift SemiBold" panose="020B0502040204020203" pitchFamily="34" charset="0"/>
              </a:rPr>
              <a:t>Goal Keeper</a:t>
            </a:r>
            <a:r>
              <a:rPr lang="en-US" dirty="0">
                <a:latin typeface="Bahnschrift SemiBold" panose="020B0502040204020203" pitchFamily="34" charset="0"/>
              </a:rPr>
              <a:t>). </a:t>
            </a:r>
            <a:r>
              <a:rPr lang="ru-RU" dirty="0">
                <a:latin typeface="Bahnschrift SemiBold" panose="020B0502040204020203" pitchFamily="34" charset="0"/>
              </a:rPr>
              <a:t>Зона </a:t>
            </a:r>
            <a:r>
              <a:rPr lang="ru-RU" dirty="0" err="1">
                <a:latin typeface="Bahnschrift SemiBold" panose="020B0502040204020203" pitchFamily="34" charset="0"/>
              </a:rPr>
              <a:t>гри</a:t>
            </a:r>
            <a:r>
              <a:rPr lang="ru-RU" dirty="0">
                <a:latin typeface="Bahnschrift SemiBold" panose="020B0502040204020203" pitchFamily="34" charset="0"/>
              </a:rPr>
              <a:t> — </a:t>
            </a:r>
            <a:r>
              <a:rPr lang="ru-RU" dirty="0" err="1">
                <a:latin typeface="Bahnschrift SemiBold" panose="020B0502040204020203" pitchFamily="34" charset="0"/>
              </a:rPr>
              <a:t>майданчик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воріт</a:t>
            </a:r>
            <a:r>
              <a:rPr lang="ru-RU" dirty="0">
                <a:latin typeface="Bahnschrift SemiBold" panose="020B0502040204020203" pitchFamily="34" charset="0"/>
              </a:rPr>
              <a:t> і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захисту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1544411" y="1487067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1658710" y="1601366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402896" y="1353715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0167655" y="1487067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0281954" y="1601366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10026140" y="1353715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340676" y="1487067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454975" y="1601366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4199161" y="1353715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223071" y="1487067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337370" y="1601366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081556" y="1353715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896712" y="2492828"/>
            <a:ext cx="23404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ahnschrift SemiBold" panose="020B0502040204020203" pitchFamily="34" charset="0"/>
              </a:rPr>
              <a:t>Центральний</a:t>
            </a:r>
            <a:r>
              <a:rPr lang="ru-RU" b="1" dirty="0">
                <a:latin typeface="Bahnschrift SemiBold" panose="020B0502040204020203" pitchFamily="34" charset="0"/>
              </a:rPr>
              <a:t> </a:t>
            </a:r>
            <a:r>
              <a:rPr lang="ru-RU" b="1" dirty="0" err="1">
                <a:latin typeface="Bahnschrift SemiBold" panose="020B0502040204020203" pitchFamily="34" charset="0"/>
              </a:rPr>
              <a:t>гравець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C, </a:t>
            </a:r>
            <a:r>
              <a:rPr lang="en-US" i="1" dirty="0">
                <a:latin typeface="Bahnschrift SemiBold" panose="020B0502040204020203" pitchFamily="34" charset="0"/>
              </a:rPr>
              <a:t>Centre</a:t>
            </a:r>
            <a:r>
              <a:rPr lang="en-US" dirty="0">
                <a:latin typeface="Bahnschrift SemiBold" panose="020B0502040204020203" pitchFamily="34" charset="0"/>
              </a:rPr>
              <a:t>, </a:t>
            </a:r>
            <a:r>
              <a:rPr lang="ru-RU" dirty="0">
                <a:latin typeface="Bahnschrift SemiBold" panose="020B0502040204020203" pitchFamily="34" charset="0"/>
              </a:rPr>
              <a:t>не </a:t>
            </a:r>
            <a:r>
              <a:rPr lang="ru-RU" dirty="0" err="1">
                <a:latin typeface="Bahnschrift SemiBold" panose="020B0502040204020203" pitchFamily="34" charset="0"/>
              </a:rPr>
              <a:t>плутати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із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центровим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баскетболі</a:t>
            </a:r>
            <a:r>
              <a:rPr lang="ru-RU" dirty="0">
                <a:latin typeface="Bahnschrift SemiBold" panose="020B0502040204020203" pitchFamily="34" charset="0"/>
              </a:rPr>
              <a:t>). </a:t>
            </a:r>
            <a:r>
              <a:rPr lang="ru-RU" dirty="0" err="1">
                <a:latin typeface="Bahnschrift SemiBold" panose="020B0502040204020203" pitchFamily="34" charset="0"/>
              </a:rPr>
              <a:t>Це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головний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сполучний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гравець</a:t>
            </a:r>
            <a:r>
              <a:rPr lang="ru-RU" dirty="0">
                <a:latin typeface="Bahnschrift SemiBold" panose="020B0502040204020203" pitchFamily="34" charset="0"/>
              </a:rPr>
              <a:t>. У </a:t>
            </a:r>
            <a:r>
              <a:rPr lang="ru-RU" dirty="0" err="1">
                <a:latin typeface="Bahnschrift SemiBold" panose="020B0502040204020203" pitchFamily="34" charset="0"/>
              </a:rPr>
              <a:t>нього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найбільша</a:t>
            </a:r>
            <a:r>
              <a:rPr lang="ru-RU" dirty="0">
                <a:latin typeface="Bahnschrift SemiBold" panose="020B0502040204020203" pitchFamily="34" charset="0"/>
              </a:rPr>
              <a:t> зона охвату — </a:t>
            </a:r>
            <a:r>
              <a:rPr lang="ru-RU" dirty="0" err="1">
                <a:latin typeface="Bahnschrift SemiBold" panose="020B0502040204020203" pitchFamily="34" charset="0"/>
              </a:rPr>
              <a:t>він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може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грати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усюди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окрім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майданчиків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воріт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903885" y="2492828"/>
            <a:ext cx="2201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ahnschrift SemiBold" panose="020B0502040204020203" pitchFamily="34" charset="0"/>
              </a:rPr>
              <a:t>Фланговий</a:t>
            </a:r>
            <a:r>
              <a:rPr lang="ru-RU" b="1" dirty="0">
                <a:latin typeface="Bahnschrift SemiBold" panose="020B0502040204020203" pitchFamily="34" charset="0"/>
              </a:rPr>
              <a:t> </a:t>
            </a:r>
            <a:r>
              <a:rPr lang="ru-RU" b="1" dirty="0" err="1">
                <a:latin typeface="Bahnschrift SemiBold" panose="020B0502040204020203" pitchFamily="34" charset="0"/>
              </a:rPr>
              <a:t>захисник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WD, </a:t>
            </a:r>
            <a:r>
              <a:rPr lang="en-US" i="1" dirty="0">
                <a:latin typeface="Bahnschrift SemiBold" panose="020B0502040204020203" pitchFamily="34" charset="0"/>
              </a:rPr>
              <a:t>Wing </a:t>
            </a:r>
            <a:r>
              <a:rPr lang="en-US" i="1" dirty="0" err="1">
                <a:latin typeface="Bahnschrift SemiBold" panose="020B0502040204020203" pitchFamily="34" charset="0"/>
              </a:rPr>
              <a:t>Defence</a:t>
            </a:r>
            <a:r>
              <a:rPr lang="en-US" dirty="0">
                <a:latin typeface="Bahnschrift SemiBold" panose="020B0502040204020203" pitchFamily="34" charset="0"/>
              </a:rPr>
              <a:t>). </a:t>
            </a:r>
            <a:r>
              <a:rPr lang="ru-RU" dirty="0">
                <a:latin typeface="Bahnschrift SemiBold" panose="020B0502040204020203" pitchFamily="34" charset="0"/>
              </a:rPr>
              <a:t>Зона </a:t>
            </a:r>
            <a:r>
              <a:rPr lang="ru-RU" dirty="0" err="1">
                <a:latin typeface="Bahnschrift SemiBold" panose="020B0502040204020203" pitchFamily="34" charset="0"/>
              </a:rPr>
              <a:t>гри</a:t>
            </a:r>
            <a:r>
              <a:rPr lang="ru-RU" dirty="0">
                <a:latin typeface="Bahnschrift SemiBold" panose="020B0502040204020203" pitchFamily="34" charset="0"/>
              </a:rPr>
              <a:t> — центральна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захисту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6695112" y="2492828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ahnschrift SemiBold" panose="020B0502040204020203" pitchFamily="34" charset="0"/>
              </a:rPr>
              <a:t>Захисник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GD, </a:t>
            </a:r>
            <a:r>
              <a:rPr lang="en-US" i="1" dirty="0">
                <a:latin typeface="Bahnschrift SemiBold" panose="020B0502040204020203" pitchFamily="34" charset="0"/>
              </a:rPr>
              <a:t>Goal </a:t>
            </a:r>
            <a:r>
              <a:rPr lang="en-US" i="1" dirty="0" err="1">
                <a:latin typeface="Bahnschrift SemiBold" panose="020B0502040204020203" pitchFamily="34" charset="0"/>
              </a:rPr>
              <a:t>Defence</a:t>
            </a:r>
            <a:r>
              <a:rPr lang="en-US" dirty="0">
                <a:latin typeface="Bahnschrift SemiBold" panose="020B0502040204020203" pitchFamily="34" charset="0"/>
              </a:rPr>
              <a:t>). </a:t>
            </a:r>
            <a:r>
              <a:rPr lang="ru-RU" dirty="0">
                <a:latin typeface="Bahnschrift SemiBold" panose="020B0502040204020203" pitchFamily="34" charset="0"/>
              </a:rPr>
              <a:t>Зона </a:t>
            </a:r>
            <a:r>
              <a:rPr lang="ru-RU" dirty="0" err="1">
                <a:latin typeface="Bahnschrift SemiBold" panose="020B0502040204020203" pitchFamily="34" charset="0"/>
              </a:rPr>
              <a:t>гри</a:t>
            </a:r>
            <a:r>
              <a:rPr lang="ru-RU" dirty="0">
                <a:latin typeface="Bahnschrift SemiBold" panose="020B0502040204020203" pitchFamily="34" charset="0"/>
              </a:rPr>
              <a:t> — центральна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захисту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включаючи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майданчик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воріт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3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029464"/>
            <a:ext cx="8686798" cy="4597896"/>
          </a:xfrm>
          <a:prstGeom prst="rect">
            <a:avLst/>
          </a:prstGeom>
        </p:spPr>
      </p:pic>
      <p:sp>
        <p:nvSpPr>
          <p:cNvPr id="3" name="Блок-схема: задержка 2"/>
          <p:cNvSpPr/>
          <p:nvPr/>
        </p:nvSpPr>
        <p:spPr>
          <a:xfrm rot="5400000">
            <a:off x="5197929" y="-5197931"/>
            <a:ext cx="1796140" cy="12192003"/>
          </a:xfrm>
          <a:prstGeom prst="flowChartDelay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449284" y="446314"/>
            <a:ext cx="729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Детальніше про ігрові зони поля </a:t>
            </a:r>
            <a:endParaRPr lang="ru-RU" sz="3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9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851"/>
            <a:ext cx="12344400" cy="8226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" y="895350"/>
            <a:ext cx="7219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Гру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розподілено</a:t>
            </a:r>
            <a:r>
              <a:rPr lang="ru-RU" dirty="0">
                <a:solidFill>
                  <a:schemeClr val="bg1"/>
                </a:solidFill>
              </a:rPr>
              <a:t> на 4 </a:t>
            </a:r>
            <a:r>
              <a:rPr lang="ru-RU" dirty="0" err="1">
                <a:solidFill>
                  <a:schemeClr val="bg1"/>
                </a:solidFill>
              </a:rPr>
              <a:t>чверті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quarters) </a:t>
            </a:r>
            <a:r>
              <a:rPr lang="ru-RU" dirty="0">
                <a:solidFill>
                  <a:schemeClr val="bg1"/>
                </a:solidFill>
              </a:rPr>
              <a:t>по 15 </a:t>
            </a:r>
            <a:r>
              <a:rPr lang="ru-RU" dirty="0" err="1">
                <a:solidFill>
                  <a:schemeClr val="bg1"/>
                </a:solidFill>
              </a:rPr>
              <a:t>хвилин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М'яч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передається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вздовж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майданчику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гравця</a:t>
            </a:r>
            <a:r>
              <a:rPr lang="ru-RU" dirty="0">
                <a:solidFill>
                  <a:schemeClr val="bg1"/>
                </a:solidFill>
              </a:rPr>
              <a:t> до </a:t>
            </a:r>
            <a:r>
              <a:rPr lang="ru-RU" dirty="0" err="1">
                <a:solidFill>
                  <a:schemeClr val="bg1"/>
                </a:solidFill>
              </a:rPr>
              <a:t>гравця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причому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гравці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мають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торкнутись</a:t>
            </a:r>
            <a:r>
              <a:rPr lang="ru-RU" dirty="0">
                <a:solidFill>
                  <a:schemeClr val="bg1"/>
                </a:solidFill>
              </a:rPr>
              <a:t> до </a:t>
            </a:r>
            <a:r>
              <a:rPr lang="ru-RU" dirty="0" err="1">
                <a:solidFill>
                  <a:schemeClr val="bg1"/>
                </a:solidFill>
              </a:rPr>
              <a:t>м'яча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ru-RU" dirty="0" err="1">
                <a:solidFill>
                  <a:schemeClr val="bg1"/>
                </a:solidFill>
              </a:rPr>
              <a:t>кожній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третині</a:t>
            </a:r>
            <a:r>
              <a:rPr lang="ru-RU" dirty="0">
                <a:solidFill>
                  <a:schemeClr val="bg1"/>
                </a:solidFill>
              </a:rPr>
              <a:t> поля, </a:t>
            </a:r>
            <a:r>
              <a:rPr lang="ru-RU" dirty="0" err="1">
                <a:solidFill>
                  <a:schemeClr val="bg1"/>
                </a:solidFill>
              </a:rPr>
              <a:t>тобто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м'яч</a:t>
            </a:r>
            <a:r>
              <a:rPr lang="ru-RU" dirty="0">
                <a:solidFill>
                  <a:schemeClr val="bg1"/>
                </a:solidFill>
              </a:rPr>
              <a:t> не </a:t>
            </a:r>
            <a:r>
              <a:rPr lang="ru-RU" dirty="0" err="1">
                <a:solidFill>
                  <a:schemeClr val="bg1"/>
                </a:solidFill>
              </a:rPr>
              <a:t>можна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перекинути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із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зони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захисту</a:t>
            </a:r>
            <a:r>
              <a:rPr lang="ru-RU" dirty="0">
                <a:solidFill>
                  <a:schemeClr val="bg1"/>
                </a:solidFill>
              </a:rPr>
              <a:t> до </a:t>
            </a:r>
            <a:r>
              <a:rPr lang="ru-RU" dirty="0" err="1">
                <a:solidFill>
                  <a:schemeClr val="bg1"/>
                </a:solidFill>
              </a:rPr>
              <a:t>зони</a:t>
            </a:r>
            <a:r>
              <a:rPr lang="ru-RU" dirty="0">
                <a:solidFill>
                  <a:schemeClr val="bg1"/>
                </a:solidFill>
              </a:rPr>
              <a:t> нападу.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9100" y="3467100"/>
            <a:ext cx="4152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Гравці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можуть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тримати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м'яч</a:t>
            </a:r>
            <a:r>
              <a:rPr lang="ru-RU" dirty="0">
                <a:solidFill>
                  <a:schemeClr val="bg1"/>
                </a:solidFill>
              </a:rPr>
              <a:t> не </a:t>
            </a:r>
            <a:r>
              <a:rPr lang="ru-RU" dirty="0" err="1">
                <a:solidFill>
                  <a:schemeClr val="bg1"/>
                </a:solidFill>
              </a:rPr>
              <a:t>більше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трьох</a:t>
            </a:r>
            <a:r>
              <a:rPr lang="ru-RU" dirty="0">
                <a:solidFill>
                  <a:schemeClr val="bg1"/>
                </a:solidFill>
              </a:rPr>
              <a:t> секунд та </a:t>
            </a:r>
            <a:r>
              <a:rPr lang="ru-RU" dirty="0" err="1">
                <a:solidFill>
                  <a:schemeClr val="bg1"/>
                </a:solidFill>
              </a:rPr>
              <a:t>мають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звільнитись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нього</a:t>
            </a:r>
            <a:r>
              <a:rPr lang="ru-RU" dirty="0">
                <a:solidFill>
                  <a:schemeClr val="bg1"/>
                </a:solidFill>
              </a:rPr>
              <a:t> до того, як та нога, на </a:t>
            </a:r>
            <a:r>
              <a:rPr lang="ru-RU" dirty="0" err="1">
                <a:solidFill>
                  <a:schemeClr val="bg1"/>
                </a:solidFill>
              </a:rPr>
              <a:t>якій</a:t>
            </a:r>
            <a:r>
              <a:rPr lang="ru-RU" dirty="0">
                <a:solidFill>
                  <a:schemeClr val="bg1"/>
                </a:solidFill>
              </a:rPr>
              <a:t> вони стояли в момент </a:t>
            </a:r>
            <a:r>
              <a:rPr lang="ru-RU" dirty="0" err="1">
                <a:solidFill>
                  <a:schemeClr val="bg1"/>
                </a:solidFill>
              </a:rPr>
              <a:t>прийому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м'яча</a:t>
            </a:r>
            <a:r>
              <a:rPr lang="ru-RU" dirty="0">
                <a:solidFill>
                  <a:schemeClr val="bg1"/>
                </a:solidFill>
              </a:rPr>
              <a:t>, повторно </a:t>
            </a:r>
            <a:r>
              <a:rPr lang="ru-RU" dirty="0" err="1">
                <a:solidFill>
                  <a:schemeClr val="bg1"/>
                </a:solidFill>
              </a:rPr>
              <a:t>торкнеться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землі</a:t>
            </a:r>
            <a:r>
              <a:rPr lang="ru-RU" dirty="0">
                <a:solidFill>
                  <a:schemeClr val="bg1"/>
                </a:solidFill>
              </a:rPr>
              <a:t>, таким чином, </a:t>
            </a:r>
            <a:r>
              <a:rPr lang="ru-RU" dirty="0" err="1">
                <a:solidFill>
                  <a:schemeClr val="bg1"/>
                </a:solidFill>
              </a:rPr>
              <a:t>пересуватись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із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м'ячем</a:t>
            </a:r>
            <a:r>
              <a:rPr lang="ru-RU" dirty="0">
                <a:solidFill>
                  <a:schemeClr val="bg1"/>
                </a:solidFill>
              </a:rPr>
              <a:t> заборонено, </a:t>
            </a:r>
            <a:r>
              <a:rPr lang="ru-RU" dirty="0" err="1">
                <a:solidFill>
                  <a:schemeClr val="bg1"/>
                </a:solidFill>
              </a:rPr>
              <a:t>стає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неможливим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щоб</a:t>
            </a:r>
            <a:r>
              <a:rPr lang="ru-RU" dirty="0">
                <a:solidFill>
                  <a:schemeClr val="bg1"/>
                </a:solidFill>
              </a:rPr>
              <a:t> один </a:t>
            </a:r>
            <a:r>
              <a:rPr lang="ru-RU" dirty="0" err="1">
                <a:solidFill>
                  <a:schemeClr val="bg1"/>
                </a:solidFill>
              </a:rPr>
              <a:t>гравець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м'яч</a:t>
            </a:r>
            <a:r>
              <a:rPr lang="ru-RU" dirty="0">
                <a:solidFill>
                  <a:schemeClr val="bg1"/>
                </a:solidFill>
              </a:rPr>
              <a:t> через весь </a:t>
            </a:r>
            <a:r>
              <a:rPr lang="ru-RU" dirty="0" err="1">
                <a:solidFill>
                  <a:schemeClr val="bg1"/>
                </a:solidFill>
              </a:rPr>
              <a:t>майданчик</a:t>
            </a:r>
            <a:r>
              <a:rPr lang="ru-RU" dirty="0">
                <a:solidFill>
                  <a:schemeClr val="bg1"/>
                </a:solidFill>
              </a:rPr>
              <a:t>. На </a:t>
            </a:r>
            <a:r>
              <a:rPr lang="ru-RU" dirty="0" err="1">
                <a:solidFill>
                  <a:schemeClr val="bg1"/>
                </a:solidFill>
              </a:rPr>
              <a:t>відміну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баскетболу </a:t>
            </a:r>
            <a:r>
              <a:rPr lang="ru-RU" dirty="0" err="1">
                <a:solidFill>
                  <a:schemeClr val="bg1"/>
                </a:solidFill>
              </a:rPr>
              <a:t>гра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стає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менш</a:t>
            </a:r>
            <a:r>
              <a:rPr lang="ru-RU" dirty="0">
                <a:solidFill>
                  <a:schemeClr val="bg1"/>
                </a:solidFill>
              </a:rPr>
              <a:t> контактною й </a:t>
            </a:r>
            <a:r>
              <a:rPr lang="ru-RU" dirty="0" err="1">
                <a:solidFill>
                  <a:schemeClr val="bg1"/>
                </a:solidFill>
              </a:rPr>
              <a:t>тактичнішою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99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82296" y="-156762"/>
            <a:ext cx="12274296" cy="7580376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768105" y="1744784"/>
            <a:ext cx="3483864" cy="3483864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4365625" y="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8504959" y="2481638"/>
            <a:ext cx="2010156" cy="201015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4531839" y="0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6455433" y="-156762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6688097" y="-156762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2228" y="2598166"/>
            <a:ext cx="5555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Нетбол</a:t>
            </a:r>
            <a:r>
              <a:rPr lang="uk-UA" sz="6600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у світі</a:t>
            </a:r>
            <a:endParaRPr lang="ru-RU" sz="6600" b="1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6600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8962604" y="2932107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9540600" y="419552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7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285750"/>
            <a:ext cx="13354050" cy="75057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09650" y="5048250"/>
            <a:ext cx="1042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 — один з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найбільш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розповсюджених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видів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спорту, особливо у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країнах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Британської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співдружності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націй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 — 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Commonwealth of Nations.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Відповідно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до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даних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Міжнародної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Федерації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IFNA 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у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нього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грають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понад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20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мільйонів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чоловік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більш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ніж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70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країнах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світу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Країни-учасниці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IFNA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поділені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на 5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регіональних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груп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: Африка, Америка,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Азія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Європа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Океанія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38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096000" y="2276376"/>
            <a:ext cx="5880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У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Новій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Зеландії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 —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другий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за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масовістю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вид спорту,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що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поступається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тільки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гольфу, а в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Австралії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 —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за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масовістю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жіночий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спорт № 1. </a:t>
            </a:r>
          </a:p>
          <a:p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Перший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чемпіонат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світу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відбувся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у 1963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році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, у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ньому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взяли участь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команди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 11 </a:t>
            </a:r>
            <a:r>
              <a:rPr lang="ru-RU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</a:t>
            </a: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9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 1"/>
          <p:cNvSpPr/>
          <p:nvPr/>
        </p:nvSpPr>
        <p:spPr>
          <a:xfrm>
            <a:off x="9867900" y="0"/>
            <a:ext cx="2324100" cy="6858000"/>
          </a:xfrm>
          <a:custGeom>
            <a:avLst/>
            <a:gdLst>
              <a:gd name="connsiteX0" fmla="*/ 387870 w 6122483"/>
              <a:gd name="connsiteY0" fmla="*/ 0 h 6858000"/>
              <a:gd name="connsiteX1" fmla="*/ 6122483 w 6122483"/>
              <a:gd name="connsiteY1" fmla="*/ 0 h 6858000"/>
              <a:gd name="connsiteX2" fmla="*/ 6122483 w 6122483"/>
              <a:gd name="connsiteY2" fmla="*/ 6858000 h 6858000"/>
              <a:gd name="connsiteX3" fmla="*/ 24131 w 6122483"/>
              <a:gd name="connsiteY3" fmla="*/ 6858000 h 6858000"/>
              <a:gd name="connsiteX4" fmla="*/ 0 w 6122483"/>
              <a:gd name="connsiteY4" fmla="*/ 6841702 h 6858000"/>
              <a:gd name="connsiteX5" fmla="*/ 13490 w 6122483"/>
              <a:gd name="connsiteY5" fmla="*/ 6834221 h 6858000"/>
              <a:gd name="connsiteX6" fmla="*/ 2280546 w 6122483"/>
              <a:gd name="connsiteY6" fmla="*/ 3307905 h 6858000"/>
              <a:gd name="connsiteX7" fmla="*/ 431484 w 6122483"/>
              <a:gd name="connsiteY7" fmla="*/ 50538 h 6858000"/>
              <a:gd name="connsiteX8" fmla="*/ 370728 w 6122483"/>
              <a:gd name="connsiteY8" fmla="*/ 9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2483" h="6858000">
                <a:moveTo>
                  <a:pt x="387870" y="0"/>
                </a:moveTo>
                <a:lnTo>
                  <a:pt x="6122483" y="0"/>
                </a:lnTo>
                <a:lnTo>
                  <a:pt x="6122483" y="6858000"/>
                </a:lnTo>
                <a:lnTo>
                  <a:pt x="24131" y="6858000"/>
                </a:lnTo>
                <a:lnTo>
                  <a:pt x="0" y="6841702"/>
                </a:lnTo>
                <a:lnTo>
                  <a:pt x="13490" y="6834221"/>
                </a:lnTo>
                <a:cubicBezTo>
                  <a:pt x="1389734" y="6031728"/>
                  <a:pt x="2280546" y="4750930"/>
                  <a:pt x="2280546" y="3307905"/>
                </a:cubicBezTo>
                <a:cubicBezTo>
                  <a:pt x="2280546" y="2016778"/>
                  <a:pt x="1567403" y="855521"/>
                  <a:pt x="431484" y="50538"/>
                </a:cubicBezTo>
                <a:lnTo>
                  <a:pt x="370728" y="95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57600" y="2274838"/>
            <a:ext cx="7048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З 1998 року </a:t>
            </a:r>
            <a:r>
              <a:rPr lang="ru-RU" dirty="0" err="1">
                <a:latin typeface="Bahnschrift SemiBold" panose="020B0502040204020203" pitchFamily="34" charset="0"/>
              </a:rPr>
              <a:t>турніри</a:t>
            </a:r>
            <a:r>
              <a:rPr lang="ru-RU" dirty="0">
                <a:latin typeface="Bahnschrift SemiBold" panose="020B0502040204020203" pitchFamily="34" charset="0"/>
              </a:rPr>
              <a:t> з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проводяться</a:t>
            </a:r>
            <a:r>
              <a:rPr lang="ru-RU" dirty="0">
                <a:latin typeface="Bahnschrift SemiBold" panose="020B0502040204020203" pitchFamily="34" charset="0"/>
              </a:rPr>
              <a:t> в рамках </a:t>
            </a:r>
            <a:r>
              <a:rPr lang="ru-RU" dirty="0" err="1">
                <a:latin typeface="Bahnschrift SemiBold" panose="020B0502040204020203" pitchFamily="34" charset="0"/>
              </a:rPr>
              <a:t>Ігор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Співдружності</a:t>
            </a:r>
            <a:r>
              <a:rPr lang="ru-RU" dirty="0">
                <a:latin typeface="Bahnschrift SemiBold" panose="020B0502040204020203" pitchFamily="34" charset="0"/>
              </a:rPr>
              <a:t>. Перший </a:t>
            </a:r>
            <a:r>
              <a:rPr lang="ru-RU" dirty="0" err="1">
                <a:latin typeface="Bahnschrift SemiBold" panose="020B0502040204020203" pitchFamily="34" charset="0"/>
              </a:rPr>
              <a:t>подібний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турнір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відбувся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Куала-Лумпурі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 особливо </a:t>
            </a:r>
            <a:r>
              <a:rPr lang="ru-RU" dirty="0" err="1">
                <a:latin typeface="Bahnschrift SemiBold" panose="020B0502040204020203" pitchFamily="34" charset="0"/>
              </a:rPr>
              <a:t>популярний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країнах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Океанії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</a:p>
          <a:p>
            <a:r>
              <a:rPr lang="ru-RU" dirty="0" err="1">
                <a:latin typeface="Bahnschrift SemiBold" panose="020B0502040204020203" pitchFamily="34" charset="0"/>
              </a:rPr>
              <a:t>Понад</a:t>
            </a:r>
            <a:r>
              <a:rPr lang="ru-RU" dirty="0">
                <a:latin typeface="Bahnschrift SemiBold" panose="020B0502040204020203" pitchFamily="34" charset="0"/>
              </a:rPr>
              <a:t> 600 000 </a:t>
            </a:r>
            <a:r>
              <a:rPr lang="ru-RU" dirty="0" err="1">
                <a:latin typeface="Bahnschrift SemiBold" panose="020B0502040204020203" pitchFamily="34" charset="0"/>
              </a:rPr>
              <a:t>чоловік</a:t>
            </a:r>
            <a:r>
              <a:rPr lang="ru-RU" dirty="0">
                <a:latin typeface="Bahnschrift SemiBold" panose="020B0502040204020203" pitchFamily="34" charset="0"/>
              </a:rPr>
              <a:t> взяли участь в </a:t>
            </a:r>
            <a:r>
              <a:rPr lang="ru-RU" dirty="0" err="1">
                <a:latin typeface="Bahnschrift SemiBold" panose="020B0502040204020203" pitchFamily="34" charset="0"/>
              </a:rPr>
              <a:t>кампанії</a:t>
            </a:r>
            <a:r>
              <a:rPr lang="ru-RU" dirty="0">
                <a:latin typeface="Bahnschrift SemiBold" panose="020B0502040204020203" pitchFamily="34" charset="0"/>
              </a:rPr>
              <a:t> з </a:t>
            </a:r>
            <a:r>
              <a:rPr lang="ru-RU" dirty="0" err="1">
                <a:latin typeface="Bahnschrift SemiBold" panose="020B0502040204020203" pitchFamily="34" charset="0"/>
              </a:rPr>
              <a:t>внесення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 до </a:t>
            </a:r>
            <a:r>
              <a:rPr lang="ru-RU" dirty="0" err="1">
                <a:latin typeface="Bahnschrift SemiBold" panose="020B0502040204020203" pitchFamily="34" charset="0"/>
              </a:rPr>
              <a:t>програми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Лондонських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літніх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Олімпійських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ігор</a:t>
            </a:r>
            <a:r>
              <a:rPr lang="ru-RU" dirty="0">
                <a:latin typeface="Bahnschrift SemiBold" panose="020B0502040204020203" pitchFamily="34" charset="0"/>
              </a:rPr>
              <a:t> 2012 року. </a:t>
            </a:r>
            <a:r>
              <a:rPr lang="ru-RU" dirty="0" err="1">
                <a:latin typeface="Bahnschrift SemiBold" panose="020B0502040204020203" pitchFamily="34" charset="0"/>
              </a:rPr>
              <a:t>Серед</a:t>
            </a:r>
            <a:r>
              <a:rPr lang="ru-RU" dirty="0">
                <a:latin typeface="Bahnschrift SemiBold" panose="020B0502040204020203" pitchFamily="34" charset="0"/>
              </a:rPr>
              <a:t> тих </a:t>
            </a:r>
            <a:r>
              <a:rPr lang="ru-RU" dirty="0" err="1">
                <a:latin typeface="Bahnschrift SemiBold" panose="020B0502040204020203" pitchFamily="34" charset="0"/>
              </a:rPr>
              <a:t>хто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підписав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петицію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був</a:t>
            </a:r>
            <a:r>
              <a:rPr lang="ru-RU" dirty="0">
                <a:latin typeface="Bahnschrift SemiBold" panose="020B0502040204020203" pitchFamily="34" charset="0"/>
              </a:rPr>
              <a:t> і </a:t>
            </a:r>
            <a:r>
              <a:rPr lang="ru-RU" dirty="0" err="1">
                <a:latin typeface="Bahnschrift SemiBold" panose="020B0502040204020203" pitchFamily="34" charset="0"/>
              </a:rPr>
              <a:t>Ґордон</a:t>
            </a:r>
            <a:r>
              <a:rPr lang="ru-RU" dirty="0">
                <a:latin typeface="Bahnschrift SemiBold" panose="020B0502040204020203" pitchFamily="34" charset="0"/>
              </a:rPr>
              <a:t> Браун, </a:t>
            </a:r>
            <a:r>
              <a:rPr lang="ru-RU" dirty="0" err="1">
                <a:latin typeface="Bahnschrift SemiBold" panose="020B0502040204020203" pitchFamily="34" charset="0"/>
              </a:rPr>
              <a:t>що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був</a:t>
            </a:r>
            <a:r>
              <a:rPr lang="ru-RU" dirty="0">
                <a:latin typeface="Bahnschrift SemiBold" panose="020B0502040204020203" pitchFamily="34" charset="0"/>
              </a:rPr>
              <a:t> на той час </a:t>
            </a:r>
            <a:r>
              <a:rPr lang="ru-RU" dirty="0" err="1">
                <a:latin typeface="Bahnschrift SemiBold" panose="020B0502040204020203" pitchFamily="34" charset="0"/>
              </a:rPr>
              <a:t>прем'єр-міністром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Великої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Британії</a:t>
            </a:r>
            <a:r>
              <a:rPr lang="ru-RU" dirty="0">
                <a:latin typeface="Bahnschrift SemiBold" panose="020B0502040204020203" pitchFamily="34" charset="0"/>
              </a:rPr>
              <a:t> . 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2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98500" y="927100"/>
            <a:ext cx="3581400" cy="40386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673600" y="1485900"/>
            <a:ext cx="6718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В </a:t>
            </a:r>
            <a:r>
              <a:rPr lang="ru-RU" dirty="0" err="1">
                <a:latin typeface="Bahnschrift SemiBold" panose="020B0502040204020203" pitchFamily="34" charset="0"/>
              </a:rPr>
              <a:t>Україні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історія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почалася</a:t>
            </a:r>
            <a:r>
              <a:rPr lang="ru-RU" dirty="0">
                <a:latin typeface="Bahnschrift SemiBold" panose="020B0502040204020203" pitchFamily="34" charset="0"/>
              </a:rPr>
              <a:t> у 2011 року з </a:t>
            </a:r>
            <a:r>
              <a:rPr lang="ru-RU" dirty="0" err="1">
                <a:latin typeface="Bahnschrift SemiBold" panose="020B0502040204020203" pitchFamily="34" charset="0"/>
              </a:rPr>
              <a:t>формування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двох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закарпатських</a:t>
            </a:r>
            <a:r>
              <a:rPr lang="ru-RU" dirty="0">
                <a:latin typeface="Bahnschrift SemiBold" panose="020B0502040204020203" pitchFamily="34" charset="0"/>
              </a:rPr>
              <a:t> команд, по 7 </a:t>
            </a:r>
            <a:r>
              <a:rPr lang="ru-RU" dirty="0" err="1">
                <a:latin typeface="Bahnschrift SemiBold" panose="020B0502040204020203" pitchFamily="34" charset="0"/>
              </a:rPr>
              <a:t>чоловік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кожній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Започатковано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український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 з </a:t>
            </a:r>
            <a:r>
              <a:rPr lang="ru-RU" dirty="0" err="1">
                <a:latin typeface="Bahnschrift SemiBold" panose="020B0502040204020203" pitchFamily="34" charset="0"/>
              </a:rPr>
              <a:t>подачі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голови</a:t>
            </a:r>
            <a:r>
              <a:rPr lang="ru-RU" dirty="0">
                <a:latin typeface="Bahnschrift SemiBold" panose="020B0502040204020203" pitchFamily="34" charset="0"/>
              </a:rPr>
              <a:t> Союзу </a:t>
            </a:r>
            <a:r>
              <a:rPr lang="ru-RU" dirty="0" err="1">
                <a:latin typeface="Bahnschrift SemiBold" panose="020B0502040204020203" pitchFamily="34" charset="0"/>
              </a:rPr>
              <a:t>українців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Західної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Австралії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Миколи</a:t>
            </a:r>
            <a:r>
              <a:rPr lang="ru-RU" dirty="0">
                <a:latin typeface="Bahnschrift SemiBold" panose="020B0502040204020203" pitchFamily="34" charset="0"/>
              </a:rPr>
              <a:t> Мовчана, </a:t>
            </a:r>
            <a:r>
              <a:rPr lang="ru-RU" dirty="0" err="1">
                <a:latin typeface="Bahnschrift SemiBold" panose="020B0502040204020203" pitchFamily="34" charset="0"/>
              </a:rPr>
              <a:t>який</a:t>
            </a:r>
            <a:r>
              <a:rPr lang="ru-RU" dirty="0">
                <a:latin typeface="Bahnschrift SemiBold" panose="020B0502040204020203" pitchFamily="34" charset="0"/>
              </a:rPr>
              <a:t> разом з дружиною, </a:t>
            </a:r>
            <a:r>
              <a:rPr lang="ru-RU" dirty="0" err="1">
                <a:latin typeface="Bahnschrift SemiBold" panose="020B0502040204020203" pitchFamily="34" charset="0"/>
              </a:rPr>
              <a:t>чемпіонкою</a:t>
            </a:r>
            <a:r>
              <a:rPr lang="ru-RU" dirty="0">
                <a:latin typeface="Bahnschrift SemiBold" panose="020B0502040204020203" pitchFamily="34" charset="0"/>
              </a:rPr>
              <a:t> з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складі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збірної</a:t>
            </a:r>
            <a:r>
              <a:rPr lang="ru-RU" dirty="0">
                <a:latin typeface="Bahnschrift SemiBold" panose="020B0502040204020203" pitchFamily="34" charset="0"/>
              </a:rPr>
              <a:t> штату </a:t>
            </a:r>
            <a:r>
              <a:rPr lang="ru-RU" dirty="0" err="1">
                <a:latin typeface="Bahnschrift SemiBold" panose="020B0502040204020203" pitchFamily="34" charset="0"/>
              </a:rPr>
              <a:t>Західної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Австралії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Габрієллою</a:t>
            </a:r>
            <a:r>
              <a:rPr lang="ru-RU" dirty="0">
                <a:latin typeface="Bahnschrift SemiBold" panose="020B0502040204020203" pitchFamily="34" charset="0"/>
              </a:rPr>
              <a:t> Мовчан </a:t>
            </a:r>
            <a:r>
              <a:rPr lang="ru-RU" dirty="0" err="1">
                <a:latin typeface="Bahnschrift SemiBold" panose="020B0502040204020203" pitchFamily="34" charset="0"/>
              </a:rPr>
              <a:t>допомагали</a:t>
            </a:r>
            <a:r>
              <a:rPr lang="ru-RU" dirty="0">
                <a:latin typeface="Bahnschrift SemiBold" panose="020B0502040204020203" pitchFamily="34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</a:rPr>
              <a:t>базі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кафедри</a:t>
            </a:r>
            <a:r>
              <a:rPr lang="ru-RU" dirty="0">
                <a:latin typeface="Bahnschrift SemiBold" panose="020B0502040204020203" pitchFamily="34" charset="0"/>
              </a:rPr>
              <a:t> туризму </a:t>
            </a:r>
            <a:r>
              <a:rPr lang="ru-RU" dirty="0" err="1">
                <a:latin typeface="Bahnschrift SemiBold" panose="020B0502040204020203" pitchFamily="34" charset="0"/>
              </a:rPr>
              <a:t>Ужгородського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національного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університету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створити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перші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дві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українські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команди</a:t>
            </a:r>
            <a:r>
              <a:rPr lang="ru-RU" dirty="0">
                <a:latin typeface="Bahnschrift SemiBold" panose="020B0502040204020203" pitchFamily="34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</a:rPr>
              <a:t>чолі</a:t>
            </a:r>
            <a:r>
              <a:rPr lang="ru-RU" dirty="0">
                <a:latin typeface="Bahnschrift SemiBold" panose="020B0502040204020203" pitchFamily="34" charset="0"/>
              </a:rPr>
              <a:t> з тренером </a:t>
            </a:r>
            <a:r>
              <a:rPr lang="ru-RU" dirty="0" err="1">
                <a:latin typeface="Bahnschrift SemiBold" panose="020B0502040204020203" pitchFamily="34" charset="0"/>
              </a:rPr>
              <a:t>закарпатських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нетболісток</a:t>
            </a:r>
            <a:r>
              <a:rPr lang="ru-RU" dirty="0">
                <a:latin typeface="Bahnschrift SemiBold" panose="020B0502040204020203" pitchFamily="34" charset="0"/>
              </a:rPr>
              <a:t> Ростиславом </a:t>
            </a:r>
            <a:r>
              <a:rPr lang="ru-RU" dirty="0" err="1">
                <a:latin typeface="Bahnschrift SemiBold" panose="020B0502040204020203" pitchFamily="34" charset="0"/>
              </a:rPr>
              <a:t>Булановим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endParaRPr lang="ru-RU" dirty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3 </a:t>
            </a:r>
            <a:r>
              <a:rPr lang="ru-RU" dirty="0">
                <a:latin typeface="Bahnschrift SemiBold" panose="020B0502040204020203" pitchFamily="34" charset="0"/>
              </a:rPr>
              <a:t>лютого 2013 року, в </a:t>
            </a:r>
            <a:r>
              <a:rPr lang="ru-RU" dirty="0" err="1">
                <a:latin typeface="Bahnschrift SemiBold" panose="020B0502040204020203" pitchFamily="34" charset="0"/>
              </a:rPr>
              <a:t>Ужгороді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відбувся</a:t>
            </a:r>
            <a:r>
              <a:rPr lang="ru-RU" dirty="0">
                <a:latin typeface="Bahnschrift SemiBold" panose="020B0502040204020203" pitchFamily="34" charset="0"/>
              </a:rPr>
              <a:t> перший в </a:t>
            </a:r>
            <a:r>
              <a:rPr lang="ru-RU" dirty="0" err="1">
                <a:latin typeface="Bahnschrift SemiBold" panose="020B0502040204020203" pitchFamily="34" charset="0"/>
              </a:rPr>
              <a:t>історії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України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презентаційний</a:t>
            </a:r>
            <a:r>
              <a:rPr lang="ru-RU" dirty="0">
                <a:latin typeface="Bahnschrift SemiBold" panose="020B0502040204020203" pitchFamily="34" charset="0"/>
              </a:rPr>
              <a:t> матч з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42962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48500" y="360045"/>
            <a:ext cx="4724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На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чемпіонатах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світу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протягом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останніх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кількох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років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перемагають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здебільшого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команди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Австралії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та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Нової</a:t>
            </a:r>
            <a:r>
              <a:rPr lang="ru-RU" sz="28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Зеландії</a:t>
            </a:r>
            <a:endParaRPr lang="ru-RU" sz="28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3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74200" cy="6858000"/>
          </a:xfrm>
          <a:prstGeom prst="rect">
            <a:avLst/>
          </a:prstGeom>
        </p:spPr>
      </p:pic>
      <p:sp>
        <p:nvSpPr>
          <p:cNvPr id="5" name="Блок-схема: задержка 4"/>
          <p:cNvSpPr/>
          <p:nvPr/>
        </p:nvSpPr>
        <p:spPr>
          <a:xfrm flipH="1">
            <a:off x="4902200" y="0"/>
            <a:ext cx="56388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997700" y="406400"/>
            <a:ext cx="443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>
                <a:latin typeface="Bahnschrift SemiBold" panose="020B0502040204020203" pitchFamily="34" charset="0"/>
              </a:rPr>
              <a:t>Чоловічі</a:t>
            </a:r>
            <a:r>
              <a:rPr lang="ru-RU" sz="3600" b="1" dirty="0">
                <a:latin typeface="Bahnschrift SemiBold" panose="020B0502040204020203" pitchFamily="34" charset="0"/>
              </a:rPr>
              <a:t> й </a:t>
            </a:r>
            <a:r>
              <a:rPr lang="ru-RU" sz="3600" b="1" dirty="0" err="1">
                <a:latin typeface="Bahnschrift SemiBold" panose="020B0502040204020203" pitchFamily="34" charset="0"/>
              </a:rPr>
              <a:t>змішані</a:t>
            </a:r>
            <a:r>
              <a:rPr lang="ru-RU" sz="3600" b="1" dirty="0">
                <a:latin typeface="Bahnschrift SemiBold" panose="020B0502040204020203" pitchFamily="34" charset="0"/>
              </a:rPr>
              <a:t> </a:t>
            </a:r>
            <a:r>
              <a:rPr lang="ru-RU" sz="3600" b="1" dirty="0" err="1">
                <a:latin typeface="Bahnschrift SemiBold" panose="020B0502040204020203" pitchFamily="34" charset="0"/>
              </a:rPr>
              <a:t>команди</a:t>
            </a:r>
            <a:endParaRPr lang="ru-RU" sz="3600" b="1" dirty="0">
              <a:latin typeface="Bahnschrift SemiBold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184900" y="1883728"/>
            <a:ext cx="5562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ahnschrift SemiBold" panose="020B0502040204020203" pitchFamily="34" charset="0"/>
              </a:rPr>
              <a:t>Міжнародна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Федерація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IFNA </a:t>
            </a:r>
            <a:r>
              <a:rPr lang="ru-RU" dirty="0">
                <a:latin typeface="Bahnschrift SemiBold" panose="020B0502040204020203" pitchFamily="34" charset="0"/>
              </a:rPr>
              <a:t>не </a:t>
            </a:r>
            <a:r>
              <a:rPr lang="ru-RU" dirty="0" err="1">
                <a:latin typeface="Bahnschrift SemiBold" panose="020B0502040204020203" pitchFamily="34" charset="0"/>
              </a:rPr>
              <a:t>визнає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чоловічий</a:t>
            </a:r>
            <a:r>
              <a:rPr lang="ru-RU" dirty="0">
                <a:latin typeface="Bahnschrift SemiBold" panose="020B0502040204020203" pitchFamily="34" charset="0"/>
              </a:rPr>
              <a:t> і </a:t>
            </a:r>
            <a:r>
              <a:rPr lang="ru-RU" dirty="0" err="1">
                <a:latin typeface="Bahnschrift SemiBold" panose="020B0502040204020203" pitchFamily="34" charset="0"/>
              </a:rPr>
              <a:t>змішаний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. На </a:t>
            </a:r>
            <a:r>
              <a:rPr lang="ru-RU" dirty="0" err="1">
                <a:latin typeface="Bahnschrift SemiBold" panose="020B0502040204020203" pitchFamily="34" charset="0"/>
              </a:rPr>
              <a:t>відміну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жіночого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такі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команди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майже</a:t>
            </a:r>
            <a:r>
              <a:rPr lang="ru-RU" dirty="0">
                <a:latin typeface="Bahnschrift SemiBold" panose="020B0502040204020203" pitchFamily="34" charset="0"/>
              </a:rPr>
              <a:t> не </a:t>
            </a:r>
            <a:r>
              <a:rPr lang="ru-RU" dirty="0" err="1">
                <a:latin typeface="Bahnschrift SemiBold" panose="020B0502040204020203" pitchFamily="34" charset="0"/>
              </a:rPr>
              <a:t>приваблюють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уваги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спонсорів</a:t>
            </a:r>
            <a:r>
              <a:rPr lang="ru-RU" dirty="0">
                <a:latin typeface="Bahnschrift SemiBold" panose="020B0502040204020203" pitchFamily="34" charset="0"/>
              </a:rPr>
              <a:t> та </a:t>
            </a:r>
            <a:r>
              <a:rPr lang="ru-RU" dirty="0" err="1">
                <a:latin typeface="Bahnschrift SemiBold" panose="020B0502040204020203" pitchFamily="34" charset="0"/>
              </a:rPr>
              <a:t>вболівальників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>
                <a:latin typeface="Bahnschrift SemiBold" panose="020B0502040204020203" pitchFamily="34" charset="0"/>
              </a:rPr>
              <a:t>Чоловічий</a:t>
            </a:r>
            <a:r>
              <a:rPr lang="ru-RU" dirty="0">
                <a:latin typeface="Bahnschrift SemiBold" panose="020B0502040204020203" pitchFamily="34" charset="0"/>
              </a:rPr>
              <a:t> та </a:t>
            </a:r>
            <a:r>
              <a:rPr lang="ru-RU" dirty="0" err="1">
                <a:latin typeface="Bahnschrift SemiBold" panose="020B0502040204020203" pitchFamily="34" charset="0"/>
              </a:rPr>
              <a:t>змішаний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 став </a:t>
            </a:r>
            <a:r>
              <a:rPr lang="ru-RU" dirty="0" err="1">
                <a:latin typeface="Bahnschrift SemiBold" panose="020B0502040204020203" pitchFamily="34" charset="0"/>
              </a:rPr>
              <a:t>популярним</a:t>
            </a:r>
            <a:r>
              <a:rPr lang="ru-RU" dirty="0">
                <a:latin typeface="Bahnschrift SemiBold" panose="020B0502040204020203" pitchFamily="34" charset="0"/>
              </a:rPr>
              <a:t> в </a:t>
            </a:r>
            <a:r>
              <a:rPr lang="ru-RU" dirty="0" err="1">
                <a:latin typeface="Bahnschrift SemiBold" panose="020B0502040204020203" pitchFamily="34" charset="0"/>
              </a:rPr>
              <a:t>Австралії</a:t>
            </a:r>
            <a:r>
              <a:rPr lang="ru-RU" dirty="0">
                <a:latin typeface="Bahnschrift SemiBold" panose="020B0502040204020203" pitchFamily="34" charset="0"/>
              </a:rPr>
              <a:t> у 80-их роках </a:t>
            </a:r>
            <a:r>
              <a:rPr lang="en-US" dirty="0">
                <a:latin typeface="Bahnschrift SemiBold" panose="020B0502040204020203" pitchFamily="34" charset="0"/>
              </a:rPr>
              <a:t>XX </a:t>
            </a:r>
            <a:r>
              <a:rPr lang="ru-RU" dirty="0" err="1">
                <a:latin typeface="Bahnschrift SemiBold" panose="020B0502040204020203" pitchFamily="34" charset="0"/>
              </a:rPr>
              <a:t>століття</a:t>
            </a:r>
            <a:r>
              <a:rPr lang="ru-RU" dirty="0">
                <a:latin typeface="Bahnschrift SemiBold" panose="020B0502040204020203" pitchFamily="34" charset="0"/>
              </a:rPr>
              <a:t>, коли </a:t>
            </a:r>
            <a:r>
              <a:rPr lang="ru-RU" dirty="0" err="1">
                <a:latin typeface="Bahnschrift SemiBold" panose="020B0502040204020203" pitchFamily="34" charset="0"/>
              </a:rPr>
              <a:t>чоловіки</a:t>
            </a:r>
            <a:r>
              <a:rPr lang="ru-RU" dirty="0">
                <a:latin typeface="Bahnschrift SemiBold" panose="020B0502040204020203" pitchFamily="34" charset="0"/>
              </a:rPr>
              <a:t> приходили </a:t>
            </a:r>
            <a:r>
              <a:rPr lang="ru-RU" dirty="0" err="1">
                <a:latin typeface="Bahnschrift SemiBold" panose="020B0502040204020203" pitchFamily="34" charset="0"/>
              </a:rPr>
              <a:t>дивитись</a:t>
            </a:r>
            <a:r>
              <a:rPr lang="ru-RU" dirty="0">
                <a:latin typeface="Bahnschrift SemiBold" panose="020B0502040204020203" pitchFamily="34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</a:rPr>
              <a:t>ігри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своїх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родичок</a:t>
            </a:r>
            <a:r>
              <a:rPr lang="ru-RU" dirty="0">
                <a:latin typeface="Bahnschrift SemiBold" panose="020B0502040204020203" pitchFamily="34" charset="0"/>
              </a:rPr>
              <a:t> та </a:t>
            </a:r>
            <a:r>
              <a:rPr lang="ru-RU" dirty="0" err="1">
                <a:latin typeface="Bahnschrift SemiBold" panose="020B0502040204020203" pitchFamily="34" charset="0"/>
              </a:rPr>
              <a:t>знайомих</a:t>
            </a:r>
            <a:r>
              <a:rPr lang="ru-RU" dirty="0">
                <a:latin typeface="Bahnschrift SemiBold" panose="020B0502040204020203" pitchFamily="34" charset="0"/>
              </a:rPr>
              <a:t>. У 1985 </a:t>
            </a:r>
            <a:r>
              <a:rPr lang="ru-RU" dirty="0" err="1">
                <a:latin typeface="Bahnschrift SemiBold" panose="020B0502040204020203" pitchFamily="34" charset="0"/>
              </a:rPr>
              <a:t>році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відбувся</a:t>
            </a:r>
            <a:r>
              <a:rPr lang="ru-RU" dirty="0">
                <a:latin typeface="Bahnschrift SemiBold" panose="020B0502040204020203" pitchFamily="34" charset="0"/>
              </a:rPr>
              <a:t> перший </a:t>
            </a:r>
            <a:r>
              <a:rPr lang="ru-RU" dirty="0" err="1">
                <a:latin typeface="Bahnschrift SemiBold" panose="020B0502040204020203" pitchFamily="34" charset="0"/>
              </a:rPr>
              <a:t>чоловічий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чемпіонат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Австралії</a:t>
            </a:r>
            <a:r>
              <a:rPr lang="ru-RU" dirty="0">
                <a:latin typeface="Bahnschrift SemiBold" panose="020B0502040204020203" pitchFamily="34" charset="0"/>
              </a:rPr>
              <a:t>. У 2004 </a:t>
            </a:r>
            <a:r>
              <a:rPr lang="ru-RU" dirty="0" err="1">
                <a:latin typeface="Bahnschrift SemiBold" panose="020B0502040204020203" pitchFamily="34" charset="0"/>
              </a:rPr>
              <a:t>році</a:t>
            </a:r>
            <a:r>
              <a:rPr lang="ru-RU" dirty="0">
                <a:latin typeface="Bahnschrift SemiBold" panose="020B0502040204020203" pitchFamily="34" charset="0"/>
              </a:rPr>
              <a:t> Нова </a:t>
            </a:r>
            <a:r>
              <a:rPr lang="ru-RU" dirty="0" err="1">
                <a:latin typeface="Bahnschrift SemiBold" panose="020B0502040204020203" pitchFamily="34" charset="0"/>
              </a:rPr>
              <a:t>Зеландія</a:t>
            </a:r>
            <a:r>
              <a:rPr lang="ru-RU" dirty="0">
                <a:latin typeface="Bahnschrift SemiBold" panose="020B0502040204020203" pitchFamily="34" charset="0"/>
              </a:rPr>
              <a:t> та </a:t>
            </a:r>
            <a:r>
              <a:rPr lang="ru-RU" dirty="0" err="1">
                <a:latin typeface="Bahnschrift SemiBold" panose="020B0502040204020203" pitchFamily="34" charset="0"/>
              </a:rPr>
              <a:t>Фіджі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відрядили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свої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команди</a:t>
            </a:r>
            <a:r>
              <a:rPr lang="ru-RU" dirty="0">
                <a:latin typeface="Bahnschrift SemiBold" panose="020B0502040204020203" pitchFamily="34" charset="0"/>
              </a:rPr>
              <a:t> для </a:t>
            </a:r>
            <a:r>
              <a:rPr lang="ru-RU" dirty="0" err="1">
                <a:latin typeface="Bahnschrift SemiBold" panose="020B0502040204020203" pitchFamily="34" charset="0"/>
              </a:rPr>
              <a:t>змагань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змішаному</a:t>
            </a:r>
            <a:r>
              <a:rPr lang="ru-RU" dirty="0"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latin typeface="Bahnschrift SemiBold" panose="020B0502040204020203" pitchFamily="34" charset="0"/>
              </a:rPr>
              <a:t>чоловічому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відкритому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чемпіонаті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Австралії</a:t>
            </a:r>
            <a:r>
              <a:rPr lang="ru-RU" dirty="0" smtClean="0">
                <a:latin typeface="Bahnschrift SemiBold" panose="020B0502040204020203" pitchFamily="34" charset="0"/>
              </a:rPr>
              <a:t>.</a:t>
            </a:r>
          </a:p>
          <a:p>
            <a:r>
              <a:rPr lang="ru-RU" dirty="0">
                <a:latin typeface="Bahnschrift SemiBold" panose="020B0502040204020203" pitchFamily="34" charset="0"/>
              </a:rPr>
              <a:t>У </a:t>
            </a:r>
            <a:r>
              <a:rPr lang="ru-RU" dirty="0" err="1">
                <a:latin typeface="Bahnschrift SemiBold" panose="020B0502040204020203" pitchFamily="34" charset="0"/>
              </a:rPr>
              <a:t>чоловічий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також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грають</a:t>
            </a:r>
            <a:r>
              <a:rPr lang="ru-RU" dirty="0">
                <a:latin typeface="Bahnschrift SemiBold" panose="020B0502040204020203" pitchFamily="34" charset="0"/>
              </a:rPr>
              <a:t> в </a:t>
            </a:r>
            <a:r>
              <a:rPr lang="ru-RU" dirty="0" err="1">
                <a:latin typeface="Bahnschrift SemiBold" panose="020B0502040204020203" pitchFamily="34" charset="0"/>
              </a:rPr>
              <a:t>Англії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Канаді</a:t>
            </a:r>
            <a:r>
              <a:rPr lang="ru-RU" dirty="0">
                <a:latin typeface="Bahnschrift SemiBold" panose="020B0502040204020203" pitchFamily="34" charset="0"/>
              </a:rPr>
              <a:t>, ОАЕ, </a:t>
            </a:r>
            <a:r>
              <a:rPr lang="ru-RU" dirty="0" err="1">
                <a:latin typeface="Bahnschrift SemiBold" panose="020B0502040204020203" pitchFamily="34" charset="0"/>
              </a:rPr>
              <a:t>Кенії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Ямайці</a:t>
            </a:r>
            <a:r>
              <a:rPr lang="ru-RU" dirty="0"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latin typeface="Bahnschrift SemiBold" panose="020B0502040204020203" pitchFamily="34" charset="0"/>
              </a:rPr>
              <a:t>Пакистані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76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61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82296" y="0"/>
            <a:ext cx="12274296" cy="7580376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845048" y="1861312"/>
            <a:ext cx="3483864" cy="3483864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4365625" y="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6581902" y="2598166"/>
            <a:ext cx="2010156" cy="201015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4450080" y="0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4532376" y="-40234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4765040" y="-40234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6160" y="1838198"/>
            <a:ext cx="458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Історія </a:t>
            </a:r>
            <a:r>
              <a:rPr lang="ru-RU" sz="6600" b="1" dirty="0" err="1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виникнення</a:t>
            </a:r>
            <a:endParaRPr lang="ru-RU" sz="6600" b="1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6600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7039547" y="30486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7617543" y="536080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1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-866170"/>
            <a:ext cx="12192000" cy="8318500"/>
          </a:xfrm>
          <a:prstGeom prst="rect">
            <a:avLst/>
          </a:prstGeom>
        </p:spPr>
      </p:pic>
      <p:sp>
        <p:nvSpPr>
          <p:cNvPr id="5" name="Полилиния 4"/>
          <p:cNvSpPr/>
          <p:nvPr/>
        </p:nvSpPr>
        <p:spPr>
          <a:xfrm>
            <a:off x="0" y="-866170"/>
            <a:ext cx="12192000" cy="8318500"/>
          </a:xfrm>
          <a:custGeom>
            <a:avLst/>
            <a:gdLst>
              <a:gd name="connsiteX0" fmla="*/ 9565329 w 12192000"/>
              <a:gd name="connsiteY0" fmla="*/ 8206162 h 8318500"/>
              <a:gd name="connsiteX1" fmla="*/ 9574728 w 12192000"/>
              <a:gd name="connsiteY1" fmla="*/ 8234401 h 8318500"/>
              <a:gd name="connsiteX2" fmla="*/ 9584128 w 12192000"/>
              <a:gd name="connsiteY2" fmla="*/ 8262641 h 8318500"/>
              <a:gd name="connsiteX3" fmla="*/ 9580015 w 12192000"/>
              <a:gd name="connsiteY3" fmla="*/ 8292448 h 8318500"/>
              <a:gd name="connsiteX4" fmla="*/ 9565329 w 12192000"/>
              <a:gd name="connsiteY4" fmla="*/ 8312845 h 8318500"/>
              <a:gd name="connsiteX5" fmla="*/ 9565460 w 12192000"/>
              <a:gd name="connsiteY5" fmla="*/ 8318500 h 8318500"/>
              <a:gd name="connsiteX6" fmla="*/ 9518938 w 12192000"/>
              <a:gd name="connsiteY6" fmla="*/ 8318500 h 8318500"/>
              <a:gd name="connsiteX7" fmla="*/ 9535589 w 12192000"/>
              <a:gd name="connsiteY7" fmla="*/ 8301471 h 8318500"/>
              <a:gd name="connsiteX8" fmla="*/ 9540068 w 12192000"/>
              <a:gd name="connsiteY8" fmla="*/ 8262641 h 8318500"/>
              <a:gd name="connsiteX9" fmla="*/ 9565329 w 12192000"/>
              <a:gd name="connsiteY9" fmla="*/ 8206162 h 8318500"/>
              <a:gd name="connsiteX10" fmla="*/ 10096390 w 12192000"/>
              <a:gd name="connsiteY10" fmla="*/ 8137132 h 8318500"/>
              <a:gd name="connsiteX11" fmla="*/ 10115188 w 12192000"/>
              <a:gd name="connsiteY11" fmla="*/ 8143407 h 8318500"/>
              <a:gd name="connsiteX12" fmla="*/ 10114012 w 12192000"/>
              <a:gd name="connsiteY12" fmla="*/ 8155174 h 8318500"/>
              <a:gd name="connsiteX13" fmla="*/ 10105789 w 12192000"/>
              <a:gd name="connsiteY13" fmla="*/ 8162234 h 8318500"/>
              <a:gd name="connsiteX14" fmla="*/ 10099326 w 12192000"/>
              <a:gd name="connsiteY14" fmla="*/ 8152036 h 8318500"/>
              <a:gd name="connsiteX15" fmla="*/ 10096390 w 12192000"/>
              <a:gd name="connsiteY15" fmla="*/ 8137132 h 8318500"/>
              <a:gd name="connsiteX16" fmla="*/ 9607626 w 12192000"/>
              <a:gd name="connsiteY16" fmla="*/ 8061827 h 8318500"/>
              <a:gd name="connsiteX17" fmla="*/ 9626424 w 12192000"/>
              <a:gd name="connsiteY17" fmla="*/ 8112030 h 8318500"/>
              <a:gd name="connsiteX18" fmla="*/ 9613500 w 12192000"/>
              <a:gd name="connsiteY18" fmla="*/ 8109676 h 8318500"/>
              <a:gd name="connsiteX19" fmla="*/ 9607626 w 12192000"/>
              <a:gd name="connsiteY19" fmla="*/ 8093204 h 8318500"/>
              <a:gd name="connsiteX20" fmla="*/ 9946001 w 12192000"/>
              <a:gd name="connsiteY20" fmla="*/ 8017899 h 8318500"/>
              <a:gd name="connsiteX21" fmla="*/ 9931902 w 12192000"/>
              <a:gd name="connsiteY21" fmla="*/ 8043001 h 8318500"/>
              <a:gd name="connsiteX22" fmla="*/ 9936014 w 12192000"/>
              <a:gd name="connsiteY22" fmla="*/ 8066533 h 8318500"/>
              <a:gd name="connsiteX23" fmla="*/ 9950700 w 12192000"/>
              <a:gd name="connsiteY23" fmla="*/ 8080654 h 8318500"/>
              <a:gd name="connsiteX24" fmla="*/ 9922502 w 12192000"/>
              <a:gd name="connsiteY24" fmla="*/ 8112030 h 8318500"/>
              <a:gd name="connsiteX25" fmla="*/ 9899592 w 12192000"/>
              <a:gd name="connsiteY25" fmla="*/ 8108110 h 8318500"/>
              <a:gd name="connsiteX26" fmla="*/ 9880206 w 12192000"/>
              <a:gd name="connsiteY26" fmla="*/ 8099480 h 8318500"/>
              <a:gd name="connsiteX27" fmla="*/ 9891955 w 12192000"/>
              <a:gd name="connsiteY27" fmla="*/ 8093989 h 8318500"/>
              <a:gd name="connsiteX28" fmla="*/ 9903703 w 12192000"/>
              <a:gd name="connsiteY28" fmla="*/ 8093204 h 8318500"/>
              <a:gd name="connsiteX29" fmla="*/ 9903703 w 12192000"/>
              <a:gd name="connsiteY29" fmla="*/ 8086930 h 8318500"/>
              <a:gd name="connsiteX30" fmla="*/ 9914278 w 12192000"/>
              <a:gd name="connsiteY30" fmla="*/ 8038294 h 8318500"/>
              <a:gd name="connsiteX31" fmla="*/ 9946001 w 12192000"/>
              <a:gd name="connsiteY31" fmla="*/ 8017899 h 8318500"/>
              <a:gd name="connsiteX32" fmla="*/ 9654623 w 12192000"/>
              <a:gd name="connsiteY32" fmla="*/ 7992797 h 8318500"/>
              <a:gd name="connsiteX33" fmla="*/ 9664022 w 12192000"/>
              <a:gd name="connsiteY33" fmla="*/ 8005348 h 8318500"/>
              <a:gd name="connsiteX34" fmla="*/ 9662846 w 12192000"/>
              <a:gd name="connsiteY34" fmla="*/ 8017115 h 8318500"/>
              <a:gd name="connsiteX35" fmla="*/ 9654623 w 12192000"/>
              <a:gd name="connsiteY35" fmla="*/ 8024175 h 8318500"/>
              <a:gd name="connsiteX36" fmla="*/ 9648160 w 12192000"/>
              <a:gd name="connsiteY36" fmla="*/ 8013977 h 8318500"/>
              <a:gd name="connsiteX37" fmla="*/ 9645224 w 12192000"/>
              <a:gd name="connsiteY37" fmla="*/ 7999073 h 8318500"/>
              <a:gd name="connsiteX38" fmla="*/ 9649923 w 12192000"/>
              <a:gd name="connsiteY38" fmla="*/ 7995935 h 8318500"/>
              <a:gd name="connsiteX39" fmla="*/ 9654623 w 12192000"/>
              <a:gd name="connsiteY39" fmla="*/ 7992797 h 8318500"/>
              <a:gd name="connsiteX40" fmla="*/ 10204480 w 12192000"/>
              <a:gd name="connsiteY40" fmla="*/ 7930044 h 8318500"/>
              <a:gd name="connsiteX41" fmla="*/ 10197432 w 12192000"/>
              <a:gd name="connsiteY41" fmla="*/ 7973971 h 8318500"/>
              <a:gd name="connsiteX42" fmla="*/ 10190382 w 12192000"/>
              <a:gd name="connsiteY42" fmla="*/ 8017899 h 8318500"/>
              <a:gd name="connsiteX43" fmla="*/ 10158072 w 12192000"/>
              <a:gd name="connsiteY43" fmla="*/ 8043785 h 8318500"/>
              <a:gd name="connsiteX44" fmla="*/ 10143386 w 12192000"/>
              <a:gd name="connsiteY44" fmla="*/ 8093204 h 8318500"/>
              <a:gd name="connsiteX45" fmla="*/ 10133986 w 12192000"/>
              <a:gd name="connsiteY45" fmla="*/ 8036725 h 8318500"/>
              <a:gd name="connsiteX46" fmla="*/ 10153372 w 12192000"/>
              <a:gd name="connsiteY46" fmla="*/ 8022606 h 8318500"/>
              <a:gd name="connsiteX47" fmla="*/ 10176283 w 12192000"/>
              <a:gd name="connsiteY47" fmla="*/ 8017899 h 8318500"/>
              <a:gd name="connsiteX48" fmla="*/ 10178045 w 12192000"/>
              <a:gd name="connsiteY48" fmla="*/ 7962205 h 8318500"/>
              <a:gd name="connsiteX49" fmla="*/ 10204480 w 12192000"/>
              <a:gd name="connsiteY49" fmla="*/ 7930044 h 8318500"/>
              <a:gd name="connsiteX50" fmla="*/ 10007096 w 12192000"/>
              <a:gd name="connsiteY50" fmla="*/ 7823361 h 8318500"/>
              <a:gd name="connsiteX51" fmla="*/ 10013558 w 12192000"/>
              <a:gd name="connsiteY51" fmla="*/ 7842971 h 8318500"/>
              <a:gd name="connsiteX52" fmla="*/ 10016495 w 12192000"/>
              <a:gd name="connsiteY52" fmla="*/ 7867289 h 8318500"/>
              <a:gd name="connsiteX53" fmla="*/ 9987122 w 12192000"/>
              <a:gd name="connsiteY53" fmla="*/ 7941810 h 8318500"/>
              <a:gd name="connsiteX54" fmla="*/ 9950700 w 12192000"/>
              <a:gd name="connsiteY54" fmla="*/ 8011624 h 8318500"/>
              <a:gd name="connsiteX55" fmla="*/ 9957749 w 12192000"/>
              <a:gd name="connsiteY55" fmla="*/ 7967696 h 8318500"/>
              <a:gd name="connsiteX56" fmla="*/ 9964799 w 12192000"/>
              <a:gd name="connsiteY56" fmla="*/ 7923768 h 8318500"/>
              <a:gd name="connsiteX57" fmla="*/ 9988298 w 12192000"/>
              <a:gd name="connsiteY57" fmla="*/ 7896313 h 8318500"/>
              <a:gd name="connsiteX58" fmla="*/ 9997697 w 12192000"/>
              <a:gd name="connsiteY58" fmla="*/ 7854738 h 8318500"/>
              <a:gd name="connsiteX59" fmla="*/ 9998872 w 12192000"/>
              <a:gd name="connsiteY59" fmla="*/ 7836696 h 8318500"/>
              <a:gd name="connsiteX60" fmla="*/ 10007096 w 12192000"/>
              <a:gd name="connsiteY60" fmla="*/ 7823361 h 8318500"/>
              <a:gd name="connsiteX61" fmla="*/ 9711018 w 12192000"/>
              <a:gd name="connsiteY61" fmla="*/ 7766882 h 8318500"/>
              <a:gd name="connsiteX62" fmla="*/ 9743915 w 12192000"/>
              <a:gd name="connsiteY62" fmla="*/ 7823361 h 8318500"/>
              <a:gd name="connsiteX63" fmla="*/ 9711018 w 12192000"/>
              <a:gd name="connsiteY63" fmla="*/ 7886116 h 8318500"/>
              <a:gd name="connsiteX64" fmla="*/ 9688695 w 12192000"/>
              <a:gd name="connsiteY64" fmla="*/ 7869642 h 8318500"/>
              <a:gd name="connsiteX65" fmla="*/ 9673421 w 12192000"/>
              <a:gd name="connsiteY65" fmla="*/ 7848462 h 8318500"/>
              <a:gd name="connsiteX66" fmla="*/ 9682820 w 12192000"/>
              <a:gd name="connsiteY66" fmla="*/ 7842971 h 8318500"/>
              <a:gd name="connsiteX67" fmla="*/ 9692220 w 12192000"/>
              <a:gd name="connsiteY67" fmla="*/ 7842188 h 8318500"/>
              <a:gd name="connsiteX68" fmla="*/ 9776813 w 12192000"/>
              <a:gd name="connsiteY68" fmla="*/ 7547242 h 8318500"/>
              <a:gd name="connsiteX69" fmla="*/ 9809710 w 12192000"/>
              <a:gd name="connsiteY69" fmla="*/ 7584894 h 8318500"/>
              <a:gd name="connsiteX70" fmla="*/ 9782688 w 12192000"/>
              <a:gd name="connsiteY70" fmla="*/ 7661769 h 8318500"/>
              <a:gd name="connsiteX71" fmla="*/ 9762715 w 12192000"/>
              <a:gd name="connsiteY71" fmla="*/ 7748056 h 8318500"/>
              <a:gd name="connsiteX72" fmla="*/ 9738628 w 12192000"/>
              <a:gd name="connsiteY72" fmla="*/ 7735505 h 8318500"/>
              <a:gd name="connsiteX73" fmla="*/ 9725117 w 12192000"/>
              <a:gd name="connsiteY73" fmla="*/ 7704127 h 8318500"/>
              <a:gd name="connsiteX74" fmla="*/ 9776813 w 12192000"/>
              <a:gd name="connsiteY74" fmla="*/ 7547242 h 8318500"/>
              <a:gd name="connsiteX75" fmla="*/ 9866106 w 12192000"/>
              <a:gd name="connsiteY75" fmla="*/ 7327601 h 8318500"/>
              <a:gd name="connsiteX76" fmla="*/ 9875506 w 12192000"/>
              <a:gd name="connsiteY76" fmla="*/ 7358978 h 8318500"/>
              <a:gd name="connsiteX77" fmla="*/ 9870807 w 12192000"/>
              <a:gd name="connsiteY77" fmla="*/ 7380943 h 8318500"/>
              <a:gd name="connsiteX78" fmla="*/ 9852007 w 12192000"/>
              <a:gd name="connsiteY78" fmla="*/ 7384080 h 8318500"/>
              <a:gd name="connsiteX79" fmla="*/ 9842608 w 12192000"/>
              <a:gd name="connsiteY79" fmla="*/ 7384080 h 8318500"/>
              <a:gd name="connsiteX80" fmla="*/ 9842608 w 12192000"/>
              <a:gd name="connsiteY80" fmla="*/ 7365255 h 8318500"/>
              <a:gd name="connsiteX81" fmla="*/ 10425364 w 12192000"/>
              <a:gd name="connsiteY81" fmla="*/ 7283673 h 8318500"/>
              <a:gd name="connsiteX82" fmla="*/ 10435352 w 12192000"/>
              <a:gd name="connsiteY82" fmla="*/ 7349566 h 8318500"/>
              <a:gd name="connsiteX83" fmla="*/ 10434764 w 12192000"/>
              <a:gd name="connsiteY83" fmla="*/ 7415457 h 8318500"/>
              <a:gd name="connsiteX84" fmla="*/ 10420078 w 12192000"/>
              <a:gd name="connsiteY84" fmla="*/ 7432716 h 8318500"/>
              <a:gd name="connsiteX85" fmla="*/ 10415966 w 12192000"/>
              <a:gd name="connsiteY85" fmla="*/ 7459385 h 8318500"/>
              <a:gd name="connsiteX86" fmla="*/ 10439464 w 12192000"/>
              <a:gd name="connsiteY86" fmla="*/ 7484488 h 8318500"/>
              <a:gd name="connsiteX87" fmla="*/ 10434764 w 12192000"/>
              <a:gd name="connsiteY87" fmla="*/ 7503314 h 8318500"/>
              <a:gd name="connsiteX88" fmla="*/ 10401866 w 12192000"/>
              <a:gd name="connsiteY88" fmla="*/ 7484488 h 8318500"/>
              <a:gd name="connsiteX89" fmla="*/ 10393055 w 12192000"/>
              <a:gd name="connsiteY89" fmla="*/ 7465661 h 8318500"/>
              <a:gd name="connsiteX90" fmla="*/ 10387767 w 12192000"/>
              <a:gd name="connsiteY90" fmla="*/ 7446835 h 8318500"/>
              <a:gd name="connsiteX91" fmla="*/ 10393055 w 12192000"/>
              <a:gd name="connsiteY91" fmla="*/ 7435852 h 8318500"/>
              <a:gd name="connsiteX92" fmla="*/ 10401866 w 12192000"/>
              <a:gd name="connsiteY92" fmla="*/ 7434284 h 8318500"/>
              <a:gd name="connsiteX93" fmla="*/ 10387767 w 12192000"/>
              <a:gd name="connsiteY93" fmla="*/ 7365255 h 8318500"/>
              <a:gd name="connsiteX94" fmla="*/ 9917802 w 12192000"/>
              <a:gd name="connsiteY94" fmla="*/ 7227196 h 8318500"/>
              <a:gd name="connsiteX95" fmla="*/ 9917802 w 12192000"/>
              <a:gd name="connsiteY95" fmla="*/ 7233470 h 8318500"/>
              <a:gd name="connsiteX96" fmla="*/ 9908403 w 12192000"/>
              <a:gd name="connsiteY96" fmla="*/ 7252297 h 8318500"/>
              <a:gd name="connsiteX97" fmla="*/ 10524057 w 12192000"/>
              <a:gd name="connsiteY97" fmla="*/ 7064034 h 8318500"/>
              <a:gd name="connsiteX98" fmla="*/ 10528756 w 12192000"/>
              <a:gd name="connsiteY98" fmla="*/ 7064034 h 8318500"/>
              <a:gd name="connsiteX99" fmla="*/ 10528756 w 12192000"/>
              <a:gd name="connsiteY99" fmla="*/ 7082859 h 8318500"/>
              <a:gd name="connsiteX100" fmla="*/ 10524057 w 12192000"/>
              <a:gd name="connsiteY100" fmla="*/ 7064034 h 8318500"/>
              <a:gd name="connsiteX101" fmla="*/ 8894886 w 12192000"/>
              <a:gd name="connsiteY101" fmla="*/ 7053683 h 8318500"/>
              <a:gd name="connsiteX102" fmla="*/ 8913685 w 12192000"/>
              <a:gd name="connsiteY102" fmla="*/ 7059959 h 8318500"/>
              <a:gd name="connsiteX103" fmla="*/ 8904286 w 12192000"/>
              <a:gd name="connsiteY103" fmla="*/ 7072509 h 8318500"/>
              <a:gd name="connsiteX104" fmla="*/ 8897824 w 12192000"/>
              <a:gd name="connsiteY104" fmla="*/ 7065450 h 8318500"/>
              <a:gd name="connsiteX105" fmla="*/ 8894886 w 12192000"/>
              <a:gd name="connsiteY105" fmla="*/ 7053683 h 8318500"/>
              <a:gd name="connsiteX106" fmla="*/ 8044255 w 12192000"/>
              <a:gd name="connsiteY106" fmla="*/ 7053683 h 8318500"/>
              <a:gd name="connsiteX107" fmla="*/ 8063054 w 12192000"/>
              <a:gd name="connsiteY107" fmla="*/ 7059959 h 8318500"/>
              <a:gd name="connsiteX108" fmla="*/ 8053655 w 12192000"/>
              <a:gd name="connsiteY108" fmla="*/ 7072509 h 8318500"/>
              <a:gd name="connsiteX109" fmla="*/ 8047193 w 12192000"/>
              <a:gd name="connsiteY109" fmla="*/ 7065450 h 8318500"/>
              <a:gd name="connsiteX110" fmla="*/ 8044255 w 12192000"/>
              <a:gd name="connsiteY110" fmla="*/ 7053683 h 8318500"/>
              <a:gd name="connsiteX111" fmla="*/ 8913685 w 12192000"/>
              <a:gd name="connsiteY111" fmla="*/ 7003480 h 8318500"/>
              <a:gd name="connsiteX112" fmla="*/ 8927783 w 12192000"/>
              <a:gd name="connsiteY112" fmla="*/ 7022305 h 8318500"/>
              <a:gd name="connsiteX113" fmla="*/ 8923084 w 12192000"/>
              <a:gd name="connsiteY113" fmla="*/ 7022305 h 8318500"/>
              <a:gd name="connsiteX114" fmla="*/ 8914860 w 12192000"/>
              <a:gd name="connsiteY114" fmla="*/ 7015246 h 8318500"/>
              <a:gd name="connsiteX115" fmla="*/ 8913685 w 12192000"/>
              <a:gd name="connsiteY115" fmla="*/ 7003480 h 8318500"/>
              <a:gd name="connsiteX116" fmla="*/ 8063054 w 12192000"/>
              <a:gd name="connsiteY116" fmla="*/ 7003480 h 8318500"/>
              <a:gd name="connsiteX117" fmla="*/ 8077153 w 12192000"/>
              <a:gd name="connsiteY117" fmla="*/ 7022305 h 8318500"/>
              <a:gd name="connsiteX118" fmla="*/ 8072454 w 12192000"/>
              <a:gd name="connsiteY118" fmla="*/ 7022305 h 8318500"/>
              <a:gd name="connsiteX119" fmla="*/ 8064229 w 12192000"/>
              <a:gd name="connsiteY119" fmla="*/ 7015246 h 8318500"/>
              <a:gd name="connsiteX120" fmla="*/ 8063054 w 12192000"/>
              <a:gd name="connsiteY120" fmla="*/ 7003480 h 8318500"/>
              <a:gd name="connsiteX121" fmla="*/ 10580452 w 12192000"/>
              <a:gd name="connsiteY121" fmla="*/ 6995004 h 8318500"/>
              <a:gd name="connsiteX122" fmla="*/ 10578103 w 12192000"/>
              <a:gd name="connsiteY122" fmla="*/ 7004417 h 8318500"/>
              <a:gd name="connsiteX123" fmla="*/ 10575753 w 12192000"/>
              <a:gd name="connsiteY123" fmla="*/ 7013829 h 8318500"/>
              <a:gd name="connsiteX124" fmla="*/ 10561654 w 12192000"/>
              <a:gd name="connsiteY124" fmla="*/ 7013829 h 8318500"/>
              <a:gd name="connsiteX125" fmla="*/ 10580452 w 12192000"/>
              <a:gd name="connsiteY125" fmla="*/ 6995004 h 8318500"/>
              <a:gd name="connsiteX126" fmla="*/ 9327254 w 12192000"/>
              <a:gd name="connsiteY126" fmla="*/ 6915624 h 8318500"/>
              <a:gd name="connsiteX127" fmla="*/ 9346052 w 12192000"/>
              <a:gd name="connsiteY127" fmla="*/ 6928174 h 8318500"/>
              <a:gd name="connsiteX128" fmla="*/ 9331954 w 12192000"/>
              <a:gd name="connsiteY128" fmla="*/ 6934450 h 8318500"/>
              <a:gd name="connsiteX129" fmla="*/ 9327841 w 12192000"/>
              <a:gd name="connsiteY129" fmla="*/ 6927389 h 8318500"/>
              <a:gd name="connsiteX130" fmla="*/ 9327254 w 12192000"/>
              <a:gd name="connsiteY130" fmla="*/ 6915624 h 8318500"/>
              <a:gd name="connsiteX131" fmla="*/ 8476623 w 12192000"/>
              <a:gd name="connsiteY131" fmla="*/ 6915624 h 8318500"/>
              <a:gd name="connsiteX132" fmla="*/ 8495421 w 12192000"/>
              <a:gd name="connsiteY132" fmla="*/ 6928174 h 8318500"/>
              <a:gd name="connsiteX133" fmla="*/ 8481323 w 12192000"/>
              <a:gd name="connsiteY133" fmla="*/ 6934450 h 8318500"/>
              <a:gd name="connsiteX134" fmla="*/ 8477210 w 12192000"/>
              <a:gd name="connsiteY134" fmla="*/ 6927389 h 8318500"/>
              <a:gd name="connsiteX135" fmla="*/ 8476623 w 12192000"/>
              <a:gd name="connsiteY135" fmla="*/ 6915624 h 8318500"/>
              <a:gd name="connsiteX136" fmla="*/ 10608651 w 12192000"/>
              <a:gd name="connsiteY136" fmla="*/ 6900872 h 8318500"/>
              <a:gd name="connsiteX137" fmla="*/ 10622749 w 12192000"/>
              <a:gd name="connsiteY137" fmla="*/ 6907148 h 8318500"/>
              <a:gd name="connsiteX138" fmla="*/ 10622749 w 12192000"/>
              <a:gd name="connsiteY138" fmla="*/ 6932249 h 8318500"/>
              <a:gd name="connsiteX139" fmla="*/ 10585152 w 12192000"/>
              <a:gd name="connsiteY139" fmla="*/ 6976177 h 8318500"/>
              <a:gd name="connsiteX140" fmla="*/ 10575753 w 12192000"/>
              <a:gd name="connsiteY140" fmla="*/ 6957351 h 8318500"/>
              <a:gd name="connsiteX141" fmla="*/ 10575753 w 12192000"/>
              <a:gd name="connsiteY141" fmla="*/ 6932249 h 8318500"/>
              <a:gd name="connsiteX142" fmla="*/ 10608651 w 12192000"/>
              <a:gd name="connsiteY142" fmla="*/ 6932249 h 8318500"/>
              <a:gd name="connsiteX143" fmla="*/ 10641548 w 12192000"/>
              <a:gd name="connsiteY143" fmla="*/ 6838117 h 8318500"/>
              <a:gd name="connsiteX144" fmla="*/ 10639786 w 12192000"/>
              <a:gd name="connsiteY144" fmla="*/ 6868710 h 8318500"/>
              <a:gd name="connsiteX145" fmla="*/ 10627449 w 12192000"/>
              <a:gd name="connsiteY145" fmla="*/ 6894596 h 8318500"/>
              <a:gd name="connsiteX146" fmla="*/ 10627449 w 12192000"/>
              <a:gd name="connsiteY146" fmla="*/ 6844393 h 8318500"/>
              <a:gd name="connsiteX147" fmla="*/ 9425946 w 12192000"/>
              <a:gd name="connsiteY147" fmla="*/ 6733636 h 8318500"/>
              <a:gd name="connsiteX148" fmla="*/ 9438870 w 12192000"/>
              <a:gd name="connsiteY148" fmla="*/ 6738343 h 8318500"/>
              <a:gd name="connsiteX149" fmla="*/ 9444744 w 12192000"/>
              <a:gd name="connsiteY149" fmla="*/ 6752462 h 8318500"/>
              <a:gd name="connsiteX150" fmla="*/ 9435345 w 12192000"/>
              <a:gd name="connsiteY150" fmla="*/ 6752462 h 8318500"/>
              <a:gd name="connsiteX151" fmla="*/ 9427121 w 12192000"/>
              <a:gd name="connsiteY151" fmla="*/ 6745402 h 8318500"/>
              <a:gd name="connsiteX152" fmla="*/ 9425946 w 12192000"/>
              <a:gd name="connsiteY152" fmla="*/ 6733636 h 8318500"/>
              <a:gd name="connsiteX153" fmla="*/ 8575315 w 12192000"/>
              <a:gd name="connsiteY153" fmla="*/ 6733636 h 8318500"/>
              <a:gd name="connsiteX154" fmla="*/ 8588239 w 12192000"/>
              <a:gd name="connsiteY154" fmla="*/ 6738343 h 8318500"/>
              <a:gd name="connsiteX155" fmla="*/ 8594114 w 12192000"/>
              <a:gd name="connsiteY155" fmla="*/ 6752462 h 8318500"/>
              <a:gd name="connsiteX156" fmla="*/ 8584714 w 12192000"/>
              <a:gd name="connsiteY156" fmla="*/ 6752462 h 8318500"/>
              <a:gd name="connsiteX157" fmla="*/ 8576490 w 12192000"/>
              <a:gd name="connsiteY157" fmla="*/ 6745402 h 8318500"/>
              <a:gd name="connsiteX158" fmla="*/ 8575315 w 12192000"/>
              <a:gd name="connsiteY158" fmla="*/ 6733636 h 8318500"/>
              <a:gd name="connsiteX159" fmla="*/ 10679145 w 12192000"/>
              <a:gd name="connsiteY159" fmla="*/ 6687507 h 8318500"/>
              <a:gd name="connsiteX160" fmla="*/ 10697944 w 12192000"/>
              <a:gd name="connsiteY160" fmla="*/ 6687507 h 8318500"/>
              <a:gd name="connsiteX161" fmla="*/ 10684433 w 12192000"/>
              <a:gd name="connsiteY161" fmla="*/ 6746339 h 8318500"/>
              <a:gd name="connsiteX162" fmla="*/ 10660347 w 12192000"/>
              <a:gd name="connsiteY162" fmla="*/ 6800465 h 8318500"/>
              <a:gd name="connsiteX163" fmla="*/ 10659759 w 12192000"/>
              <a:gd name="connsiteY163" fmla="*/ 6812232 h 8318500"/>
              <a:gd name="connsiteX164" fmla="*/ 10655646 w 12192000"/>
              <a:gd name="connsiteY164" fmla="*/ 6819292 h 8318500"/>
              <a:gd name="connsiteX165" fmla="*/ 10646835 w 12192000"/>
              <a:gd name="connsiteY165" fmla="*/ 6796543 h 8318500"/>
              <a:gd name="connsiteX166" fmla="*/ 10641548 w 12192000"/>
              <a:gd name="connsiteY166" fmla="*/ 6769087 h 8318500"/>
              <a:gd name="connsiteX167" fmla="*/ 10663871 w 12192000"/>
              <a:gd name="connsiteY167" fmla="*/ 6742418 h 8318500"/>
              <a:gd name="connsiteX168" fmla="*/ 10679145 w 12192000"/>
              <a:gd name="connsiteY168" fmla="*/ 6687507 h 8318500"/>
              <a:gd name="connsiteX169" fmla="*/ 7300773 w 12192000"/>
              <a:gd name="connsiteY169" fmla="*/ 6638206 h 8318500"/>
              <a:gd name="connsiteX170" fmla="*/ 7319571 w 12192000"/>
              <a:gd name="connsiteY170" fmla="*/ 6644482 h 8318500"/>
              <a:gd name="connsiteX171" fmla="*/ 7310172 w 12192000"/>
              <a:gd name="connsiteY171" fmla="*/ 6657032 h 8318500"/>
              <a:gd name="connsiteX172" fmla="*/ 7303711 w 12192000"/>
              <a:gd name="connsiteY172" fmla="*/ 6649973 h 8318500"/>
              <a:gd name="connsiteX173" fmla="*/ 7300773 w 12192000"/>
              <a:gd name="connsiteY173" fmla="*/ 6638206 h 8318500"/>
              <a:gd name="connsiteX174" fmla="*/ 7319571 w 12192000"/>
              <a:gd name="connsiteY174" fmla="*/ 6588003 h 8318500"/>
              <a:gd name="connsiteX175" fmla="*/ 7333670 w 12192000"/>
              <a:gd name="connsiteY175" fmla="*/ 6606828 h 8318500"/>
              <a:gd name="connsiteX176" fmla="*/ 7328971 w 12192000"/>
              <a:gd name="connsiteY176" fmla="*/ 6606828 h 8318500"/>
              <a:gd name="connsiteX177" fmla="*/ 7320747 w 12192000"/>
              <a:gd name="connsiteY177" fmla="*/ 6599769 h 8318500"/>
              <a:gd name="connsiteX178" fmla="*/ 7319571 w 12192000"/>
              <a:gd name="connsiteY178" fmla="*/ 6588003 h 8318500"/>
              <a:gd name="connsiteX179" fmla="*/ 9731424 w 12192000"/>
              <a:gd name="connsiteY179" fmla="*/ 6526547 h 8318500"/>
              <a:gd name="connsiteX180" fmla="*/ 9740228 w 12192000"/>
              <a:gd name="connsiteY180" fmla="*/ 6529485 h 8318500"/>
              <a:gd name="connsiteX181" fmla="*/ 9736572 w 12192000"/>
              <a:gd name="connsiteY181" fmla="*/ 6544940 h 8318500"/>
              <a:gd name="connsiteX182" fmla="*/ 9734360 w 12192000"/>
              <a:gd name="connsiteY182" fmla="*/ 6541450 h 8318500"/>
              <a:gd name="connsiteX183" fmla="*/ 9731424 w 12192000"/>
              <a:gd name="connsiteY183" fmla="*/ 6526547 h 8318500"/>
              <a:gd name="connsiteX184" fmla="*/ 8880793 w 12192000"/>
              <a:gd name="connsiteY184" fmla="*/ 6526547 h 8318500"/>
              <a:gd name="connsiteX185" fmla="*/ 8887242 w 12192000"/>
              <a:gd name="connsiteY185" fmla="*/ 6528699 h 8318500"/>
              <a:gd name="connsiteX186" fmla="*/ 8884312 w 12192000"/>
              <a:gd name="connsiteY186" fmla="*/ 6536744 h 8318500"/>
              <a:gd name="connsiteX187" fmla="*/ 8883807 w 12192000"/>
              <a:gd name="connsiteY187" fmla="*/ 6541572 h 8318500"/>
              <a:gd name="connsiteX188" fmla="*/ 8883730 w 12192000"/>
              <a:gd name="connsiteY188" fmla="*/ 6541450 h 8318500"/>
              <a:gd name="connsiteX189" fmla="*/ 8880793 w 12192000"/>
              <a:gd name="connsiteY189" fmla="*/ 6526547 h 8318500"/>
              <a:gd name="connsiteX190" fmla="*/ 7733140 w 12192000"/>
              <a:gd name="connsiteY190" fmla="*/ 6500147 h 8318500"/>
              <a:gd name="connsiteX191" fmla="*/ 7751940 w 12192000"/>
              <a:gd name="connsiteY191" fmla="*/ 6512697 h 8318500"/>
              <a:gd name="connsiteX192" fmla="*/ 7737841 w 12192000"/>
              <a:gd name="connsiteY192" fmla="*/ 6518973 h 8318500"/>
              <a:gd name="connsiteX193" fmla="*/ 7733728 w 12192000"/>
              <a:gd name="connsiteY193" fmla="*/ 6511912 h 8318500"/>
              <a:gd name="connsiteX194" fmla="*/ 7733140 w 12192000"/>
              <a:gd name="connsiteY194" fmla="*/ 6500147 h 8318500"/>
              <a:gd name="connsiteX195" fmla="*/ 10834234 w 12192000"/>
              <a:gd name="connsiteY195" fmla="*/ 6486693 h 8318500"/>
              <a:gd name="connsiteX196" fmla="*/ 10838933 w 12192000"/>
              <a:gd name="connsiteY196" fmla="*/ 6486693 h 8318500"/>
              <a:gd name="connsiteX197" fmla="*/ 10829534 w 12192000"/>
              <a:gd name="connsiteY197" fmla="*/ 6518071 h 8318500"/>
              <a:gd name="connsiteX198" fmla="*/ 10830122 w 12192000"/>
              <a:gd name="connsiteY198" fmla="*/ 6502382 h 8318500"/>
              <a:gd name="connsiteX199" fmla="*/ 10834234 w 12192000"/>
              <a:gd name="connsiteY199" fmla="*/ 6486693 h 8318500"/>
              <a:gd name="connsiteX200" fmla="*/ 9242660 w 12192000"/>
              <a:gd name="connsiteY200" fmla="*/ 6451241 h 8318500"/>
              <a:gd name="connsiteX201" fmla="*/ 9261458 w 12192000"/>
              <a:gd name="connsiteY201" fmla="*/ 6501444 h 8318500"/>
              <a:gd name="connsiteX202" fmla="*/ 9248534 w 12192000"/>
              <a:gd name="connsiteY202" fmla="*/ 6499091 h 8318500"/>
              <a:gd name="connsiteX203" fmla="*/ 9242660 w 12192000"/>
              <a:gd name="connsiteY203" fmla="*/ 6482618 h 8318500"/>
              <a:gd name="connsiteX204" fmla="*/ 8392029 w 12192000"/>
              <a:gd name="connsiteY204" fmla="*/ 6451241 h 8318500"/>
              <a:gd name="connsiteX205" fmla="*/ 8410827 w 12192000"/>
              <a:gd name="connsiteY205" fmla="*/ 6501444 h 8318500"/>
              <a:gd name="connsiteX206" fmla="*/ 8397904 w 12192000"/>
              <a:gd name="connsiteY206" fmla="*/ 6499091 h 8318500"/>
              <a:gd name="connsiteX207" fmla="*/ 8392029 w 12192000"/>
              <a:gd name="connsiteY207" fmla="*/ 6482618 h 8318500"/>
              <a:gd name="connsiteX208" fmla="*/ 9778269 w 12192000"/>
              <a:gd name="connsiteY208" fmla="*/ 6419403 h 8318500"/>
              <a:gd name="connsiteX209" fmla="*/ 9776813 w 12192000"/>
              <a:gd name="connsiteY209" fmla="*/ 6423939 h 8318500"/>
              <a:gd name="connsiteX210" fmla="*/ 9769508 w 12192000"/>
              <a:gd name="connsiteY210" fmla="*/ 6429072 h 8318500"/>
              <a:gd name="connsiteX211" fmla="*/ 9769020 w 12192000"/>
              <a:gd name="connsiteY211" fmla="*/ 6426140 h 8318500"/>
              <a:gd name="connsiteX212" fmla="*/ 9581035 w 12192000"/>
              <a:gd name="connsiteY212" fmla="*/ 6407313 h 8318500"/>
              <a:gd name="connsiteX213" fmla="*/ 9566936 w 12192000"/>
              <a:gd name="connsiteY213" fmla="*/ 6432416 h 8318500"/>
              <a:gd name="connsiteX214" fmla="*/ 9571048 w 12192000"/>
              <a:gd name="connsiteY214" fmla="*/ 6455947 h 8318500"/>
              <a:gd name="connsiteX215" fmla="*/ 9585734 w 12192000"/>
              <a:gd name="connsiteY215" fmla="*/ 6470068 h 8318500"/>
              <a:gd name="connsiteX216" fmla="*/ 9557536 w 12192000"/>
              <a:gd name="connsiteY216" fmla="*/ 6501444 h 8318500"/>
              <a:gd name="connsiteX217" fmla="*/ 9534626 w 12192000"/>
              <a:gd name="connsiteY217" fmla="*/ 6497524 h 8318500"/>
              <a:gd name="connsiteX218" fmla="*/ 9515240 w 12192000"/>
              <a:gd name="connsiteY218" fmla="*/ 6488894 h 8318500"/>
              <a:gd name="connsiteX219" fmla="*/ 9526989 w 12192000"/>
              <a:gd name="connsiteY219" fmla="*/ 6483403 h 8318500"/>
              <a:gd name="connsiteX220" fmla="*/ 9538737 w 12192000"/>
              <a:gd name="connsiteY220" fmla="*/ 6482618 h 8318500"/>
              <a:gd name="connsiteX221" fmla="*/ 9538737 w 12192000"/>
              <a:gd name="connsiteY221" fmla="*/ 6476344 h 8318500"/>
              <a:gd name="connsiteX222" fmla="*/ 9549312 w 12192000"/>
              <a:gd name="connsiteY222" fmla="*/ 6427708 h 8318500"/>
              <a:gd name="connsiteX223" fmla="*/ 9581035 w 12192000"/>
              <a:gd name="connsiteY223" fmla="*/ 6407313 h 8318500"/>
              <a:gd name="connsiteX224" fmla="*/ 8730404 w 12192000"/>
              <a:gd name="connsiteY224" fmla="*/ 6407313 h 8318500"/>
              <a:gd name="connsiteX225" fmla="*/ 8716305 w 12192000"/>
              <a:gd name="connsiteY225" fmla="*/ 6432416 h 8318500"/>
              <a:gd name="connsiteX226" fmla="*/ 8720417 w 12192000"/>
              <a:gd name="connsiteY226" fmla="*/ 6455947 h 8318500"/>
              <a:gd name="connsiteX227" fmla="*/ 8735103 w 12192000"/>
              <a:gd name="connsiteY227" fmla="*/ 6470068 h 8318500"/>
              <a:gd name="connsiteX228" fmla="*/ 8706906 w 12192000"/>
              <a:gd name="connsiteY228" fmla="*/ 6501444 h 8318500"/>
              <a:gd name="connsiteX229" fmla="*/ 8683995 w 12192000"/>
              <a:gd name="connsiteY229" fmla="*/ 6497524 h 8318500"/>
              <a:gd name="connsiteX230" fmla="*/ 8664609 w 12192000"/>
              <a:gd name="connsiteY230" fmla="*/ 6488894 h 8318500"/>
              <a:gd name="connsiteX231" fmla="*/ 8676358 w 12192000"/>
              <a:gd name="connsiteY231" fmla="*/ 6483403 h 8318500"/>
              <a:gd name="connsiteX232" fmla="*/ 8688106 w 12192000"/>
              <a:gd name="connsiteY232" fmla="*/ 6482618 h 8318500"/>
              <a:gd name="connsiteX233" fmla="*/ 8688106 w 12192000"/>
              <a:gd name="connsiteY233" fmla="*/ 6476344 h 8318500"/>
              <a:gd name="connsiteX234" fmla="*/ 8698681 w 12192000"/>
              <a:gd name="connsiteY234" fmla="*/ 6427708 h 8318500"/>
              <a:gd name="connsiteX235" fmla="*/ 8730404 w 12192000"/>
              <a:gd name="connsiteY235" fmla="*/ 6407313 h 8318500"/>
              <a:gd name="connsiteX236" fmla="*/ 9289657 w 12192000"/>
              <a:gd name="connsiteY236" fmla="*/ 6382211 h 8318500"/>
              <a:gd name="connsiteX237" fmla="*/ 9299056 w 12192000"/>
              <a:gd name="connsiteY237" fmla="*/ 6394762 h 8318500"/>
              <a:gd name="connsiteX238" fmla="*/ 9297880 w 12192000"/>
              <a:gd name="connsiteY238" fmla="*/ 6406529 h 8318500"/>
              <a:gd name="connsiteX239" fmla="*/ 9289657 w 12192000"/>
              <a:gd name="connsiteY239" fmla="*/ 6413589 h 8318500"/>
              <a:gd name="connsiteX240" fmla="*/ 9283194 w 12192000"/>
              <a:gd name="connsiteY240" fmla="*/ 6403391 h 8318500"/>
              <a:gd name="connsiteX241" fmla="*/ 9280258 w 12192000"/>
              <a:gd name="connsiteY241" fmla="*/ 6388488 h 8318500"/>
              <a:gd name="connsiteX242" fmla="*/ 9284957 w 12192000"/>
              <a:gd name="connsiteY242" fmla="*/ 6385350 h 8318500"/>
              <a:gd name="connsiteX243" fmla="*/ 9289657 w 12192000"/>
              <a:gd name="connsiteY243" fmla="*/ 6382211 h 8318500"/>
              <a:gd name="connsiteX244" fmla="*/ 8439026 w 12192000"/>
              <a:gd name="connsiteY244" fmla="*/ 6382211 h 8318500"/>
              <a:gd name="connsiteX245" fmla="*/ 8448425 w 12192000"/>
              <a:gd name="connsiteY245" fmla="*/ 6394762 h 8318500"/>
              <a:gd name="connsiteX246" fmla="*/ 8447250 w 12192000"/>
              <a:gd name="connsiteY246" fmla="*/ 6406529 h 8318500"/>
              <a:gd name="connsiteX247" fmla="*/ 8439026 w 12192000"/>
              <a:gd name="connsiteY247" fmla="*/ 6413589 h 8318500"/>
              <a:gd name="connsiteX248" fmla="*/ 8432564 w 12192000"/>
              <a:gd name="connsiteY248" fmla="*/ 6403391 h 8318500"/>
              <a:gd name="connsiteX249" fmla="*/ 8429627 w 12192000"/>
              <a:gd name="connsiteY249" fmla="*/ 6388488 h 8318500"/>
              <a:gd name="connsiteX250" fmla="*/ 8434326 w 12192000"/>
              <a:gd name="connsiteY250" fmla="*/ 6385350 h 8318500"/>
              <a:gd name="connsiteX251" fmla="*/ 8439026 w 12192000"/>
              <a:gd name="connsiteY251" fmla="*/ 6382211 h 8318500"/>
              <a:gd name="connsiteX252" fmla="*/ 10806035 w 12192000"/>
              <a:gd name="connsiteY252" fmla="*/ 6361185 h 8318500"/>
              <a:gd name="connsiteX253" fmla="*/ 10834234 w 12192000"/>
              <a:gd name="connsiteY253" fmla="*/ 6361185 h 8318500"/>
              <a:gd name="connsiteX254" fmla="*/ 10816022 w 12192000"/>
              <a:gd name="connsiteY254" fmla="*/ 6399622 h 8318500"/>
              <a:gd name="connsiteX255" fmla="*/ 10801336 w 12192000"/>
              <a:gd name="connsiteY255" fmla="*/ 6442765 h 8318500"/>
              <a:gd name="connsiteX256" fmla="*/ 10793112 w 12192000"/>
              <a:gd name="connsiteY256" fmla="*/ 6498459 h 8318500"/>
              <a:gd name="connsiteX257" fmla="*/ 10777838 w 12192000"/>
              <a:gd name="connsiteY257" fmla="*/ 6549448 h 8318500"/>
              <a:gd name="connsiteX258" fmla="*/ 10749640 w 12192000"/>
              <a:gd name="connsiteY258" fmla="*/ 6555723 h 8318500"/>
              <a:gd name="connsiteX259" fmla="*/ 10741416 w 12192000"/>
              <a:gd name="connsiteY259" fmla="*/ 6548663 h 8318500"/>
              <a:gd name="connsiteX260" fmla="*/ 10740241 w 12192000"/>
              <a:gd name="connsiteY260" fmla="*/ 6536898 h 8318500"/>
              <a:gd name="connsiteX261" fmla="*/ 10768439 w 12192000"/>
              <a:gd name="connsiteY261" fmla="*/ 6486693 h 8318500"/>
              <a:gd name="connsiteX262" fmla="*/ 10787237 w 12192000"/>
              <a:gd name="connsiteY262" fmla="*/ 6423939 h 8318500"/>
              <a:gd name="connsiteX263" fmla="*/ 10806035 w 12192000"/>
              <a:gd name="connsiteY263" fmla="*/ 6361185 h 8318500"/>
              <a:gd name="connsiteX264" fmla="*/ 7831833 w 12192000"/>
              <a:gd name="connsiteY264" fmla="*/ 6318159 h 8318500"/>
              <a:gd name="connsiteX265" fmla="*/ 7844758 w 12192000"/>
              <a:gd name="connsiteY265" fmla="*/ 6322866 h 8318500"/>
              <a:gd name="connsiteX266" fmla="*/ 7850632 w 12192000"/>
              <a:gd name="connsiteY266" fmla="*/ 6336985 h 8318500"/>
              <a:gd name="connsiteX267" fmla="*/ 7841232 w 12192000"/>
              <a:gd name="connsiteY267" fmla="*/ 6336985 h 8318500"/>
              <a:gd name="connsiteX268" fmla="*/ 7833009 w 12192000"/>
              <a:gd name="connsiteY268" fmla="*/ 6329925 h 8318500"/>
              <a:gd name="connsiteX269" fmla="*/ 7831833 w 12192000"/>
              <a:gd name="connsiteY269" fmla="*/ 6318159 h 8318500"/>
              <a:gd name="connsiteX270" fmla="*/ 10890630 w 12192000"/>
              <a:gd name="connsiteY270" fmla="*/ 6279603 h 8318500"/>
              <a:gd name="connsiteX271" fmla="*/ 10895329 w 12192000"/>
              <a:gd name="connsiteY271" fmla="*/ 6317257 h 8318500"/>
              <a:gd name="connsiteX272" fmla="*/ 10890630 w 12192000"/>
              <a:gd name="connsiteY272" fmla="*/ 6373736 h 8318500"/>
              <a:gd name="connsiteX273" fmla="*/ 10871830 w 12192000"/>
              <a:gd name="connsiteY273" fmla="*/ 6373736 h 8318500"/>
              <a:gd name="connsiteX274" fmla="*/ 10838933 w 12192000"/>
              <a:gd name="connsiteY274" fmla="*/ 6317257 h 8318500"/>
              <a:gd name="connsiteX275" fmla="*/ 10852444 w 12192000"/>
              <a:gd name="connsiteY275" fmla="*/ 6303137 h 8318500"/>
              <a:gd name="connsiteX276" fmla="*/ 10862431 w 12192000"/>
              <a:gd name="connsiteY276" fmla="*/ 6317257 h 8318500"/>
              <a:gd name="connsiteX277" fmla="*/ 9642130 w 12192000"/>
              <a:gd name="connsiteY277" fmla="*/ 6212775 h 8318500"/>
              <a:gd name="connsiteX278" fmla="*/ 9648591 w 12192000"/>
              <a:gd name="connsiteY278" fmla="*/ 6232385 h 8318500"/>
              <a:gd name="connsiteX279" fmla="*/ 9651529 w 12192000"/>
              <a:gd name="connsiteY279" fmla="*/ 6256703 h 8318500"/>
              <a:gd name="connsiteX280" fmla="*/ 9622156 w 12192000"/>
              <a:gd name="connsiteY280" fmla="*/ 6331224 h 8318500"/>
              <a:gd name="connsiteX281" fmla="*/ 9585734 w 12192000"/>
              <a:gd name="connsiteY281" fmla="*/ 6401038 h 8318500"/>
              <a:gd name="connsiteX282" fmla="*/ 9592783 w 12192000"/>
              <a:gd name="connsiteY282" fmla="*/ 6357110 h 8318500"/>
              <a:gd name="connsiteX283" fmla="*/ 9599833 w 12192000"/>
              <a:gd name="connsiteY283" fmla="*/ 6313182 h 8318500"/>
              <a:gd name="connsiteX284" fmla="*/ 9623332 w 12192000"/>
              <a:gd name="connsiteY284" fmla="*/ 6285727 h 8318500"/>
              <a:gd name="connsiteX285" fmla="*/ 9632731 w 12192000"/>
              <a:gd name="connsiteY285" fmla="*/ 6244152 h 8318500"/>
              <a:gd name="connsiteX286" fmla="*/ 9633905 w 12192000"/>
              <a:gd name="connsiteY286" fmla="*/ 6226111 h 8318500"/>
              <a:gd name="connsiteX287" fmla="*/ 9642130 w 12192000"/>
              <a:gd name="connsiteY287" fmla="*/ 6212775 h 8318500"/>
              <a:gd name="connsiteX288" fmla="*/ 8791499 w 12192000"/>
              <a:gd name="connsiteY288" fmla="*/ 6212775 h 8318500"/>
              <a:gd name="connsiteX289" fmla="*/ 8797960 w 12192000"/>
              <a:gd name="connsiteY289" fmla="*/ 6232385 h 8318500"/>
              <a:gd name="connsiteX290" fmla="*/ 8800898 w 12192000"/>
              <a:gd name="connsiteY290" fmla="*/ 6256703 h 8318500"/>
              <a:gd name="connsiteX291" fmla="*/ 8771525 w 12192000"/>
              <a:gd name="connsiteY291" fmla="*/ 6331224 h 8318500"/>
              <a:gd name="connsiteX292" fmla="*/ 8735103 w 12192000"/>
              <a:gd name="connsiteY292" fmla="*/ 6401038 h 8318500"/>
              <a:gd name="connsiteX293" fmla="*/ 8742152 w 12192000"/>
              <a:gd name="connsiteY293" fmla="*/ 6357110 h 8318500"/>
              <a:gd name="connsiteX294" fmla="*/ 8749202 w 12192000"/>
              <a:gd name="connsiteY294" fmla="*/ 6313182 h 8318500"/>
              <a:gd name="connsiteX295" fmla="*/ 8772701 w 12192000"/>
              <a:gd name="connsiteY295" fmla="*/ 6285727 h 8318500"/>
              <a:gd name="connsiteX296" fmla="*/ 8782100 w 12192000"/>
              <a:gd name="connsiteY296" fmla="*/ 6244152 h 8318500"/>
              <a:gd name="connsiteX297" fmla="*/ 8783274 w 12192000"/>
              <a:gd name="connsiteY297" fmla="*/ 6226111 h 8318500"/>
              <a:gd name="connsiteX298" fmla="*/ 8791499 w 12192000"/>
              <a:gd name="connsiteY298" fmla="*/ 6212775 h 8318500"/>
              <a:gd name="connsiteX299" fmla="*/ 10942326 w 12192000"/>
              <a:gd name="connsiteY299" fmla="*/ 6166646 h 8318500"/>
              <a:gd name="connsiteX300" fmla="*/ 10932926 w 12192000"/>
              <a:gd name="connsiteY300" fmla="*/ 6216850 h 8318500"/>
              <a:gd name="connsiteX301" fmla="*/ 10918827 w 12192000"/>
              <a:gd name="connsiteY301" fmla="*/ 6216850 h 8318500"/>
              <a:gd name="connsiteX302" fmla="*/ 9346052 w 12192000"/>
              <a:gd name="connsiteY302" fmla="*/ 6156296 h 8318500"/>
              <a:gd name="connsiteX303" fmla="*/ 9378949 w 12192000"/>
              <a:gd name="connsiteY303" fmla="*/ 6212775 h 8318500"/>
              <a:gd name="connsiteX304" fmla="*/ 9346052 w 12192000"/>
              <a:gd name="connsiteY304" fmla="*/ 6275530 h 8318500"/>
              <a:gd name="connsiteX305" fmla="*/ 9323729 w 12192000"/>
              <a:gd name="connsiteY305" fmla="*/ 6259056 h 8318500"/>
              <a:gd name="connsiteX306" fmla="*/ 9308455 w 12192000"/>
              <a:gd name="connsiteY306" fmla="*/ 6237876 h 8318500"/>
              <a:gd name="connsiteX307" fmla="*/ 9317854 w 12192000"/>
              <a:gd name="connsiteY307" fmla="*/ 6232385 h 8318500"/>
              <a:gd name="connsiteX308" fmla="*/ 9327254 w 12192000"/>
              <a:gd name="connsiteY308" fmla="*/ 6231602 h 8318500"/>
              <a:gd name="connsiteX309" fmla="*/ 8495421 w 12192000"/>
              <a:gd name="connsiteY309" fmla="*/ 6156296 h 8318500"/>
              <a:gd name="connsiteX310" fmla="*/ 8528318 w 12192000"/>
              <a:gd name="connsiteY310" fmla="*/ 6212775 h 8318500"/>
              <a:gd name="connsiteX311" fmla="*/ 8495421 w 12192000"/>
              <a:gd name="connsiteY311" fmla="*/ 6275530 h 8318500"/>
              <a:gd name="connsiteX312" fmla="*/ 8473098 w 12192000"/>
              <a:gd name="connsiteY312" fmla="*/ 6259056 h 8318500"/>
              <a:gd name="connsiteX313" fmla="*/ 8457824 w 12192000"/>
              <a:gd name="connsiteY313" fmla="*/ 6237876 h 8318500"/>
              <a:gd name="connsiteX314" fmla="*/ 8467223 w 12192000"/>
              <a:gd name="connsiteY314" fmla="*/ 6232385 h 8318500"/>
              <a:gd name="connsiteX315" fmla="*/ 8476623 w 12192000"/>
              <a:gd name="connsiteY315" fmla="*/ 6231602 h 8318500"/>
              <a:gd name="connsiteX316" fmla="*/ 10843633 w 12192000"/>
              <a:gd name="connsiteY316" fmla="*/ 6147819 h 8318500"/>
              <a:gd name="connsiteX317" fmla="*/ 10867132 w 12192000"/>
              <a:gd name="connsiteY317" fmla="*/ 6154095 h 8318500"/>
              <a:gd name="connsiteX318" fmla="*/ 10853032 w 12192000"/>
              <a:gd name="connsiteY318" fmla="*/ 6267053 h 8318500"/>
              <a:gd name="connsiteX319" fmla="*/ 10842458 w 12192000"/>
              <a:gd name="connsiteY319" fmla="*/ 6231754 h 8318500"/>
              <a:gd name="connsiteX320" fmla="*/ 10838933 w 12192000"/>
              <a:gd name="connsiteY320" fmla="*/ 6191747 h 8318500"/>
              <a:gd name="connsiteX321" fmla="*/ 10838933 w 12192000"/>
              <a:gd name="connsiteY321" fmla="*/ 6160371 h 8318500"/>
              <a:gd name="connsiteX322" fmla="*/ 10841283 w 12192000"/>
              <a:gd name="connsiteY322" fmla="*/ 6154095 h 8318500"/>
              <a:gd name="connsiteX323" fmla="*/ 10843633 w 12192000"/>
              <a:gd name="connsiteY323" fmla="*/ 6147819 h 8318500"/>
              <a:gd name="connsiteX324" fmla="*/ 8137311 w 12192000"/>
              <a:gd name="connsiteY324" fmla="*/ 6111070 h 8318500"/>
              <a:gd name="connsiteX325" fmla="*/ 8156109 w 12192000"/>
              <a:gd name="connsiteY325" fmla="*/ 6117344 h 8318500"/>
              <a:gd name="connsiteX326" fmla="*/ 8154933 w 12192000"/>
              <a:gd name="connsiteY326" fmla="*/ 6129111 h 8318500"/>
              <a:gd name="connsiteX327" fmla="*/ 8146710 w 12192000"/>
              <a:gd name="connsiteY327" fmla="*/ 6136171 h 8318500"/>
              <a:gd name="connsiteX328" fmla="*/ 8140247 w 12192000"/>
              <a:gd name="connsiteY328" fmla="*/ 6125973 h 8318500"/>
              <a:gd name="connsiteX329" fmla="*/ 8137311 w 12192000"/>
              <a:gd name="connsiteY329" fmla="*/ 6111070 h 8318500"/>
              <a:gd name="connsiteX330" fmla="*/ 10895329 w 12192000"/>
              <a:gd name="connsiteY330" fmla="*/ 6053688 h 8318500"/>
              <a:gd name="connsiteX331" fmla="*/ 10895329 w 12192000"/>
              <a:gd name="connsiteY331" fmla="*/ 6066239 h 8318500"/>
              <a:gd name="connsiteX332" fmla="*/ 10881230 w 12192000"/>
              <a:gd name="connsiteY332" fmla="*/ 6097616 h 8318500"/>
              <a:gd name="connsiteX333" fmla="*/ 10857732 w 12192000"/>
              <a:gd name="connsiteY333" fmla="*/ 6110167 h 8318500"/>
              <a:gd name="connsiteX334" fmla="*/ 10876530 w 12192000"/>
              <a:gd name="connsiteY334" fmla="*/ 6066239 h 8318500"/>
              <a:gd name="connsiteX335" fmla="*/ 7648547 w 12192000"/>
              <a:gd name="connsiteY335" fmla="*/ 6035764 h 8318500"/>
              <a:gd name="connsiteX336" fmla="*/ 7667345 w 12192000"/>
              <a:gd name="connsiteY336" fmla="*/ 6085967 h 8318500"/>
              <a:gd name="connsiteX337" fmla="*/ 7654422 w 12192000"/>
              <a:gd name="connsiteY337" fmla="*/ 6083614 h 8318500"/>
              <a:gd name="connsiteX338" fmla="*/ 7648547 w 12192000"/>
              <a:gd name="connsiteY338" fmla="*/ 6067141 h 8318500"/>
              <a:gd name="connsiteX339" fmla="*/ 8185889 w 12192000"/>
              <a:gd name="connsiteY339" fmla="*/ 6002663 h 8318500"/>
              <a:gd name="connsiteX340" fmla="*/ 8185245 w 12192000"/>
              <a:gd name="connsiteY340" fmla="*/ 6005685 h 8318500"/>
              <a:gd name="connsiteX341" fmla="*/ 8176631 w 12192000"/>
              <a:gd name="connsiteY341" fmla="*/ 6021021 h 8318500"/>
              <a:gd name="connsiteX342" fmla="*/ 8174907 w 12192000"/>
              <a:gd name="connsiteY342" fmla="*/ 6010663 h 8318500"/>
              <a:gd name="connsiteX343" fmla="*/ 7986922 w 12192000"/>
              <a:gd name="connsiteY343" fmla="*/ 5991836 h 8318500"/>
              <a:gd name="connsiteX344" fmla="*/ 7972823 w 12192000"/>
              <a:gd name="connsiteY344" fmla="*/ 6016939 h 8318500"/>
              <a:gd name="connsiteX345" fmla="*/ 7976935 w 12192000"/>
              <a:gd name="connsiteY345" fmla="*/ 6040470 h 8318500"/>
              <a:gd name="connsiteX346" fmla="*/ 7991621 w 12192000"/>
              <a:gd name="connsiteY346" fmla="*/ 6054591 h 8318500"/>
              <a:gd name="connsiteX347" fmla="*/ 7963424 w 12192000"/>
              <a:gd name="connsiteY347" fmla="*/ 6085967 h 8318500"/>
              <a:gd name="connsiteX348" fmla="*/ 7940513 w 12192000"/>
              <a:gd name="connsiteY348" fmla="*/ 6082047 h 8318500"/>
              <a:gd name="connsiteX349" fmla="*/ 7921127 w 12192000"/>
              <a:gd name="connsiteY349" fmla="*/ 6073417 h 8318500"/>
              <a:gd name="connsiteX350" fmla="*/ 7932876 w 12192000"/>
              <a:gd name="connsiteY350" fmla="*/ 6067926 h 8318500"/>
              <a:gd name="connsiteX351" fmla="*/ 7944625 w 12192000"/>
              <a:gd name="connsiteY351" fmla="*/ 6067141 h 8318500"/>
              <a:gd name="connsiteX352" fmla="*/ 7944625 w 12192000"/>
              <a:gd name="connsiteY352" fmla="*/ 6060867 h 8318500"/>
              <a:gd name="connsiteX353" fmla="*/ 7955199 w 12192000"/>
              <a:gd name="connsiteY353" fmla="*/ 6012231 h 8318500"/>
              <a:gd name="connsiteX354" fmla="*/ 7986922 w 12192000"/>
              <a:gd name="connsiteY354" fmla="*/ 5991836 h 8318500"/>
              <a:gd name="connsiteX355" fmla="*/ 7695543 w 12192000"/>
              <a:gd name="connsiteY355" fmla="*/ 5966734 h 8318500"/>
              <a:gd name="connsiteX356" fmla="*/ 7704943 w 12192000"/>
              <a:gd name="connsiteY356" fmla="*/ 5979285 h 8318500"/>
              <a:gd name="connsiteX357" fmla="*/ 7703769 w 12192000"/>
              <a:gd name="connsiteY357" fmla="*/ 5991052 h 8318500"/>
              <a:gd name="connsiteX358" fmla="*/ 7695543 w 12192000"/>
              <a:gd name="connsiteY358" fmla="*/ 5998112 h 8318500"/>
              <a:gd name="connsiteX359" fmla="*/ 7689081 w 12192000"/>
              <a:gd name="connsiteY359" fmla="*/ 5987914 h 8318500"/>
              <a:gd name="connsiteX360" fmla="*/ 7686144 w 12192000"/>
              <a:gd name="connsiteY360" fmla="*/ 5973011 h 8318500"/>
              <a:gd name="connsiteX361" fmla="*/ 7690844 w 12192000"/>
              <a:gd name="connsiteY361" fmla="*/ 5969873 h 8318500"/>
              <a:gd name="connsiteX362" fmla="*/ 7695543 w 12192000"/>
              <a:gd name="connsiteY362" fmla="*/ 5966734 h 8318500"/>
              <a:gd name="connsiteX363" fmla="*/ 9411847 w 12192000"/>
              <a:gd name="connsiteY363" fmla="*/ 5936656 h 8318500"/>
              <a:gd name="connsiteX364" fmla="*/ 9444744 w 12192000"/>
              <a:gd name="connsiteY364" fmla="*/ 5974308 h 8318500"/>
              <a:gd name="connsiteX365" fmla="*/ 9417722 w 12192000"/>
              <a:gd name="connsiteY365" fmla="*/ 6051183 h 8318500"/>
              <a:gd name="connsiteX366" fmla="*/ 9397749 w 12192000"/>
              <a:gd name="connsiteY366" fmla="*/ 6137469 h 8318500"/>
              <a:gd name="connsiteX367" fmla="*/ 9373662 w 12192000"/>
              <a:gd name="connsiteY367" fmla="*/ 6124919 h 8318500"/>
              <a:gd name="connsiteX368" fmla="*/ 9360151 w 12192000"/>
              <a:gd name="connsiteY368" fmla="*/ 6093541 h 8318500"/>
              <a:gd name="connsiteX369" fmla="*/ 9411847 w 12192000"/>
              <a:gd name="connsiteY369" fmla="*/ 5936656 h 8318500"/>
              <a:gd name="connsiteX370" fmla="*/ 8561216 w 12192000"/>
              <a:gd name="connsiteY370" fmla="*/ 5936656 h 8318500"/>
              <a:gd name="connsiteX371" fmla="*/ 8594114 w 12192000"/>
              <a:gd name="connsiteY371" fmla="*/ 5974308 h 8318500"/>
              <a:gd name="connsiteX372" fmla="*/ 8567091 w 12192000"/>
              <a:gd name="connsiteY372" fmla="*/ 6051183 h 8318500"/>
              <a:gd name="connsiteX373" fmla="*/ 8547118 w 12192000"/>
              <a:gd name="connsiteY373" fmla="*/ 6137469 h 8318500"/>
              <a:gd name="connsiteX374" fmla="*/ 8523032 w 12192000"/>
              <a:gd name="connsiteY374" fmla="*/ 6124919 h 8318500"/>
              <a:gd name="connsiteX375" fmla="*/ 8509520 w 12192000"/>
              <a:gd name="connsiteY375" fmla="*/ 6093541 h 8318500"/>
              <a:gd name="connsiteX376" fmla="*/ 8561216 w 12192000"/>
              <a:gd name="connsiteY376" fmla="*/ 5936656 h 8318500"/>
              <a:gd name="connsiteX377" fmla="*/ 10956425 w 12192000"/>
              <a:gd name="connsiteY377" fmla="*/ 5802672 h 8318500"/>
              <a:gd name="connsiteX378" fmla="*/ 10989322 w 12192000"/>
              <a:gd name="connsiteY378" fmla="*/ 5821497 h 8318500"/>
              <a:gd name="connsiteX379" fmla="*/ 10965824 w 12192000"/>
              <a:gd name="connsiteY379" fmla="*/ 5884252 h 8318500"/>
              <a:gd name="connsiteX380" fmla="*/ 10951725 w 12192000"/>
              <a:gd name="connsiteY380" fmla="*/ 5940731 h 8318500"/>
              <a:gd name="connsiteX381" fmla="*/ 10957600 w 12192000"/>
              <a:gd name="connsiteY381" fmla="*/ 5871701 h 8318500"/>
              <a:gd name="connsiteX382" fmla="*/ 10956425 w 12192000"/>
              <a:gd name="connsiteY382" fmla="*/ 5802672 h 8318500"/>
              <a:gd name="connsiteX383" fmla="*/ 8048017 w 12192000"/>
              <a:gd name="connsiteY383" fmla="*/ 5797298 h 8318500"/>
              <a:gd name="connsiteX384" fmla="*/ 8054478 w 12192000"/>
              <a:gd name="connsiteY384" fmla="*/ 5816908 h 8318500"/>
              <a:gd name="connsiteX385" fmla="*/ 8057416 w 12192000"/>
              <a:gd name="connsiteY385" fmla="*/ 5841226 h 8318500"/>
              <a:gd name="connsiteX386" fmla="*/ 8028043 w 12192000"/>
              <a:gd name="connsiteY386" fmla="*/ 5915747 h 8318500"/>
              <a:gd name="connsiteX387" fmla="*/ 7991621 w 12192000"/>
              <a:gd name="connsiteY387" fmla="*/ 5985561 h 8318500"/>
              <a:gd name="connsiteX388" fmla="*/ 7998671 w 12192000"/>
              <a:gd name="connsiteY388" fmla="*/ 5941633 h 8318500"/>
              <a:gd name="connsiteX389" fmla="*/ 8005720 w 12192000"/>
              <a:gd name="connsiteY389" fmla="*/ 5897705 h 8318500"/>
              <a:gd name="connsiteX390" fmla="*/ 8029219 w 12192000"/>
              <a:gd name="connsiteY390" fmla="*/ 5870250 h 8318500"/>
              <a:gd name="connsiteX391" fmla="*/ 8038618 w 12192000"/>
              <a:gd name="connsiteY391" fmla="*/ 5828675 h 8318500"/>
              <a:gd name="connsiteX392" fmla="*/ 8039792 w 12192000"/>
              <a:gd name="connsiteY392" fmla="*/ 5810634 h 8318500"/>
              <a:gd name="connsiteX393" fmla="*/ 8048017 w 12192000"/>
              <a:gd name="connsiteY393" fmla="*/ 5797298 h 8318500"/>
              <a:gd name="connsiteX394" fmla="*/ 7751940 w 12192000"/>
              <a:gd name="connsiteY394" fmla="*/ 5740819 h 8318500"/>
              <a:gd name="connsiteX395" fmla="*/ 7784837 w 12192000"/>
              <a:gd name="connsiteY395" fmla="*/ 5797298 h 8318500"/>
              <a:gd name="connsiteX396" fmla="*/ 7751940 w 12192000"/>
              <a:gd name="connsiteY396" fmla="*/ 5860053 h 8318500"/>
              <a:gd name="connsiteX397" fmla="*/ 7729616 w 12192000"/>
              <a:gd name="connsiteY397" fmla="*/ 5843579 h 8318500"/>
              <a:gd name="connsiteX398" fmla="*/ 7714342 w 12192000"/>
              <a:gd name="connsiteY398" fmla="*/ 5822399 h 8318500"/>
              <a:gd name="connsiteX399" fmla="*/ 7723741 w 12192000"/>
              <a:gd name="connsiteY399" fmla="*/ 5816908 h 8318500"/>
              <a:gd name="connsiteX400" fmla="*/ 7733140 w 12192000"/>
              <a:gd name="connsiteY400" fmla="*/ 5816125 h 8318500"/>
              <a:gd name="connsiteX401" fmla="*/ 9501140 w 12192000"/>
              <a:gd name="connsiteY401" fmla="*/ 5717015 h 8318500"/>
              <a:gd name="connsiteX402" fmla="*/ 9510540 w 12192000"/>
              <a:gd name="connsiteY402" fmla="*/ 5748392 h 8318500"/>
              <a:gd name="connsiteX403" fmla="*/ 9505840 w 12192000"/>
              <a:gd name="connsiteY403" fmla="*/ 5770357 h 8318500"/>
              <a:gd name="connsiteX404" fmla="*/ 9487041 w 12192000"/>
              <a:gd name="connsiteY404" fmla="*/ 5773494 h 8318500"/>
              <a:gd name="connsiteX405" fmla="*/ 9477642 w 12192000"/>
              <a:gd name="connsiteY405" fmla="*/ 5773494 h 8318500"/>
              <a:gd name="connsiteX406" fmla="*/ 9477642 w 12192000"/>
              <a:gd name="connsiteY406" fmla="*/ 5754668 h 8318500"/>
              <a:gd name="connsiteX407" fmla="*/ 8650510 w 12192000"/>
              <a:gd name="connsiteY407" fmla="*/ 5717015 h 8318500"/>
              <a:gd name="connsiteX408" fmla="*/ 8659909 w 12192000"/>
              <a:gd name="connsiteY408" fmla="*/ 5748392 h 8318500"/>
              <a:gd name="connsiteX409" fmla="*/ 8655210 w 12192000"/>
              <a:gd name="connsiteY409" fmla="*/ 5770357 h 8318500"/>
              <a:gd name="connsiteX410" fmla="*/ 8636410 w 12192000"/>
              <a:gd name="connsiteY410" fmla="*/ 5773494 h 8318500"/>
              <a:gd name="connsiteX411" fmla="*/ 8627011 w 12192000"/>
              <a:gd name="connsiteY411" fmla="*/ 5773494 h 8318500"/>
              <a:gd name="connsiteX412" fmla="*/ 8627011 w 12192000"/>
              <a:gd name="connsiteY412" fmla="*/ 5754668 h 8318500"/>
              <a:gd name="connsiteX413" fmla="*/ 9552836 w 12192000"/>
              <a:gd name="connsiteY413" fmla="*/ 5616609 h 8318500"/>
              <a:gd name="connsiteX414" fmla="*/ 9552836 w 12192000"/>
              <a:gd name="connsiteY414" fmla="*/ 5622884 h 8318500"/>
              <a:gd name="connsiteX415" fmla="*/ 9543437 w 12192000"/>
              <a:gd name="connsiteY415" fmla="*/ 5641711 h 8318500"/>
              <a:gd name="connsiteX416" fmla="*/ 8702206 w 12192000"/>
              <a:gd name="connsiteY416" fmla="*/ 5616609 h 8318500"/>
              <a:gd name="connsiteX417" fmla="*/ 8702206 w 12192000"/>
              <a:gd name="connsiteY417" fmla="*/ 5622884 h 8318500"/>
              <a:gd name="connsiteX418" fmla="*/ 8692806 w 12192000"/>
              <a:gd name="connsiteY418" fmla="*/ 5641711 h 8318500"/>
              <a:gd name="connsiteX419" fmla="*/ 7817735 w 12192000"/>
              <a:gd name="connsiteY419" fmla="*/ 5521179 h 8318500"/>
              <a:gd name="connsiteX420" fmla="*/ 7850632 w 12192000"/>
              <a:gd name="connsiteY420" fmla="*/ 5558831 h 8318500"/>
              <a:gd name="connsiteX421" fmla="*/ 7823609 w 12192000"/>
              <a:gd name="connsiteY421" fmla="*/ 5635706 h 8318500"/>
              <a:gd name="connsiteX422" fmla="*/ 7803636 w 12192000"/>
              <a:gd name="connsiteY422" fmla="*/ 5721992 h 8318500"/>
              <a:gd name="connsiteX423" fmla="*/ 7779550 w 12192000"/>
              <a:gd name="connsiteY423" fmla="*/ 5709442 h 8318500"/>
              <a:gd name="connsiteX424" fmla="*/ 7766038 w 12192000"/>
              <a:gd name="connsiteY424" fmla="*/ 5678064 h 8318500"/>
              <a:gd name="connsiteX425" fmla="*/ 7817735 w 12192000"/>
              <a:gd name="connsiteY425" fmla="*/ 5521179 h 8318500"/>
              <a:gd name="connsiteX426" fmla="*/ 11106814 w 12192000"/>
              <a:gd name="connsiteY426" fmla="*/ 5407318 h 8318500"/>
              <a:gd name="connsiteX427" fmla="*/ 11125612 w 12192000"/>
              <a:gd name="connsiteY427" fmla="*/ 5426145 h 8318500"/>
              <a:gd name="connsiteX428" fmla="*/ 11149110 w 12192000"/>
              <a:gd name="connsiteY428" fmla="*/ 5432420 h 8318500"/>
              <a:gd name="connsiteX429" fmla="*/ 11133836 w 12192000"/>
              <a:gd name="connsiteY429" fmla="*/ 5467720 h 8318500"/>
              <a:gd name="connsiteX430" fmla="*/ 11125612 w 12192000"/>
              <a:gd name="connsiteY430" fmla="*/ 5507725 h 8318500"/>
              <a:gd name="connsiteX431" fmla="*/ 11102114 w 12192000"/>
              <a:gd name="connsiteY431" fmla="*/ 5488899 h 8318500"/>
              <a:gd name="connsiteX432" fmla="*/ 11075678 w 12192000"/>
              <a:gd name="connsiteY432" fmla="*/ 5565774 h 8318500"/>
              <a:gd name="connsiteX433" fmla="*/ 11059817 w 12192000"/>
              <a:gd name="connsiteY433" fmla="*/ 5652060 h 8318500"/>
              <a:gd name="connsiteX434" fmla="*/ 11026919 w 12192000"/>
              <a:gd name="connsiteY434" fmla="*/ 5727366 h 8318500"/>
              <a:gd name="connsiteX435" fmla="*/ 11021632 w 12192000"/>
              <a:gd name="connsiteY435" fmla="*/ 5739132 h 8318500"/>
              <a:gd name="connsiteX436" fmla="*/ 11012820 w 12192000"/>
              <a:gd name="connsiteY436" fmla="*/ 5746193 h 8318500"/>
              <a:gd name="connsiteX437" fmla="*/ 11003421 w 12192000"/>
              <a:gd name="connsiteY437" fmla="*/ 5771294 h 8318500"/>
              <a:gd name="connsiteX438" fmla="*/ 10997546 w 12192000"/>
              <a:gd name="connsiteY438" fmla="*/ 5769724 h 8318500"/>
              <a:gd name="connsiteX439" fmla="*/ 10998722 w 12192000"/>
              <a:gd name="connsiteY439" fmla="*/ 5777569 h 8318500"/>
              <a:gd name="connsiteX440" fmla="*/ 10975223 w 12192000"/>
              <a:gd name="connsiteY440" fmla="*/ 5765018 h 8318500"/>
              <a:gd name="connsiteX441" fmla="*/ 10975223 w 12192000"/>
              <a:gd name="connsiteY441" fmla="*/ 5721090 h 8318500"/>
              <a:gd name="connsiteX442" fmla="*/ 10984622 w 12192000"/>
              <a:gd name="connsiteY442" fmla="*/ 5721090 h 8318500"/>
              <a:gd name="connsiteX443" fmla="*/ 10998722 w 12192000"/>
              <a:gd name="connsiteY443" fmla="*/ 5658336 h 8318500"/>
              <a:gd name="connsiteX444" fmla="*/ 11026919 w 12192000"/>
              <a:gd name="connsiteY444" fmla="*/ 5614408 h 8318500"/>
              <a:gd name="connsiteX445" fmla="*/ 11029269 w 12192000"/>
              <a:gd name="connsiteY445" fmla="*/ 5597935 h 8318500"/>
              <a:gd name="connsiteX446" fmla="*/ 11045718 w 12192000"/>
              <a:gd name="connsiteY446" fmla="*/ 5595582 h 8318500"/>
              <a:gd name="connsiteX447" fmla="*/ 11064516 w 12192000"/>
              <a:gd name="connsiteY447" fmla="*/ 5526552 h 8318500"/>
              <a:gd name="connsiteX448" fmla="*/ 11081553 w 12192000"/>
              <a:gd name="connsiteY448" fmla="*/ 5486545 h 8318500"/>
              <a:gd name="connsiteX449" fmla="*/ 11102114 w 12192000"/>
              <a:gd name="connsiteY449" fmla="*/ 5451247 h 8318500"/>
              <a:gd name="connsiteX450" fmla="*/ 11182007 w 12192000"/>
              <a:gd name="connsiteY450" fmla="*/ 5344565 h 8318500"/>
              <a:gd name="connsiteX451" fmla="*/ 11196106 w 12192000"/>
              <a:gd name="connsiteY451" fmla="*/ 5363390 h 8318500"/>
              <a:gd name="connsiteX452" fmla="*/ 11190232 w 12192000"/>
              <a:gd name="connsiteY452" fmla="*/ 5394768 h 8318500"/>
              <a:gd name="connsiteX453" fmla="*/ 11177308 w 12192000"/>
              <a:gd name="connsiteY453" fmla="*/ 5426145 h 8318500"/>
              <a:gd name="connsiteX454" fmla="*/ 11172608 w 12192000"/>
              <a:gd name="connsiteY454" fmla="*/ 5407318 h 8318500"/>
              <a:gd name="connsiteX455" fmla="*/ 11177308 w 12192000"/>
              <a:gd name="connsiteY455" fmla="*/ 5357116 h 8318500"/>
              <a:gd name="connsiteX456" fmla="*/ 11182007 w 12192000"/>
              <a:gd name="connsiteY456" fmla="*/ 5344565 h 8318500"/>
              <a:gd name="connsiteX457" fmla="*/ 11139710 w 12192000"/>
              <a:gd name="connsiteY457" fmla="*/ 5325738 h 8318500"/>
              <a:gd name="connsiteX458" fmla="*/ 11149110 w 12192000"/>
              <a:gd name="connsiteY458" fmla="*/ 5325738 h 8318500"/>
              <a:gd name="connsiteX459" fmla="*/ 11146172 w 12192000"/>
              <a:gd name="connsiteY459" fmla="*/ 5338289 h 8318500"/>
              <a:gd name="connsiteX460" fmla="*/ 11139710 w 12192000"/>
              <a:gd name="connsiteY460" fmla="*/ 5350840 h 8318500"/>
              <a:gd name="connsiteX461" fmla="*/ 7907028 w 12192000"/>
              <a:gd name="connsiteY461" fmla="*/ 5301538 h 8318500"/>
              <a:gd name="connsiteX462" fmla="*/ 7916427 w 12192000"/>
              <a:gd name="connsiteY462" fmla="*/ 5332915 h 8318500"/>
              <a:gd name="connsiteX463" fmla="*/ 7911728 w 12192000"/>
              <a:gd name="connsiteY463" fmla="*/ 5354880 h 8318500"/>
              <a:gd name="connsiteX464" fmla="*/ 7892929 w 12192000"/>
              <a:gd name="connsiteY464" fmla="*/ 5358017 h 8318500"/>
              <a:gd name="connsiteX465" fmla="*/ 7883529 w 12192000"/>
              <a:gd name="connsiteY465" fmla="*/ 5358017 h 8318500"/>
              <a:gd name="connsiteX466" fmla="*/ 7883529 w 12192000"/>
              <a:gd name="connsiteY466" fmla="*/ 5339191 h 8318500"/>
              <a:gd name="connsiteX467" fmla="*/ 7958723 w 12192000"/>
              <a:gd name="connsiteY467" fmla="*/ 5201132 h 8318500"/>
              <a:gd name="connsiteX468" fmla="*/ 7958723 w 12192000"/>
              <a:gd name="connsiteY468" fmla="*/ 5207407 h 8318500"/>
              <a:gd name="connsiteX469" fmla="*/ 7949324 w 12192000"/>
              <a:gd name="connsiteY469" fmla="*/ 5226234 h 8318500"/>
              <a:gd name="connsiteX470" fmla="*/ 11214904 w 12192000"/>
              <a:gd name="connsiteY470" fmla="*/ 5106098 h 8318500"/>
              <a:gd name="connsiteX471" fmla="*/ 11205506 w 12192000"/>
              <a:gd name="connsiteY471" fmla="*/ 5131200 h 8318500"/>
              <a:gd name="connsiteX472" fmla="*/ 11196694 w 12192000"/>
              <a:gd name="connsiteY472" fmla="*/ 5130416 h 8318500"/>
              <a:gd name="connsiteX473" fmla="*/ 11191407 w 12192000"/>
              <a:gd name="connsiteY473" fmla="*/ 5124924 h 8318500"/>
              <a:gd name="connsiteX474" fmla="*/ 11201393 w 12192000"/>
              <a:gd name="connsiteY474" fmla="*/ 5110805 h 8318500"/>
              <a:gd name="connsiteX475" fmla="*/ 11214904 w 12192000"/>
              <a:gd name="connsiteY475" fmla="*/ 5106098 h 8318500"/>
              <a:gd name="connsiteX476" fmla="*/ 11412290 w 12192000"/>
              <a:gd name="connsiteY476" fmla="*/ 4566411 h 8318500"/>
              <a:gd name="connsiteX477" fmla="*/ 11416990 w 12192000"/>
              <a:gd name="connsiteY477" fmla="*/ 4572687 h 8318500"/>
              <a:gd name="connsiteX478" fmla="*/ 11412290 w 12192000"/>
              <a:gd name="connsiteY478" fmla="*/ 4591512 h 8318500"/>
              <a:gd name="connsiteX479" fmla="*/ 11435788 w 12192000"/>
              <a:gd name="connsiteY479" fmla="*/ 4396974 h 8318500"/>
              <a:gd name="connsiteX480" fmla="*/ 11454587 w 12192000"/>
              <a:gd name="connsiteY480" fmla="*/ 4434626 h 8318500"/>
              <a:gd name="connsiteX481" fmla="*/ 11435788 w 12192000"/>
              <a:gd name="connsiteY481" fmla="*/ 4403249 h 8318500"/>
              <a:gd name="connsiteX482" fmla="*/ 11586177 w 12192000"/>
              <a:gd name="connsiteY482" fmla="*/ 4252639 h 8318500"/>
              <a:gd name="connsiteX483" fmla="*/ 11575602 w 12192000"/>
              <a:gd name="connsiteY483" fmla="*/ 4324022 h 8318500"/>
              <a:gd name="connsiteX484" fmla="*/ 11572078 w 12192000"/>
              <a:gd name="connsiteY484" fmla="*/ 4371873 h 8318500"/>
              <a:gd name="connsiteX485" fmla="*/ 11548580 w 12192000"/>
              <a:gd name="connsiteY485" fmla="*/ 4434626 h 8318500"/>
              <a:gd name="connsiteX486" fmla="*/ 11532132 w 12192000"/>
              <a:gd name="connsiteY486" fmla="*/ 4440902 h 8318500"/>
              <a:gd name="connsiteX487" fmla="*/ 11529781 w 12192000"/>
              <a:gd name="connsiteY487" fmla="*/ 4466004 h 8318500"/>
              <a:gd name="connsiteX488" fmla="*/ 11506283 w 12192000"/>
              <a:gd name="connsiteY488" fmla="*/ 4484831 h 8318500"/>
              <a:gd name="connsiteX489" fmla="*/ 11449888 w 12192000"/>
              <a:gd name="connsiteY489" fmla="*/ 4685645 h 8318500"/>
              <a:gd name="connsiteX490" fmla="*/ 11435788 w 12192000"/>
              <a:gd name="connsiteY490" fmla="*/ 4697410 h 8318500"/>
              <a:gd name="connsiteX491" fmla="*/ 11435788 w 12192000"/>
              <a:gd name="connsiteY491" fmla="*/ 4723297 h 8318500"/>
              <a:gd name="connsiteX492" fmla="*/ 11429914 w 12192000"/>
              <a:gd name="connsiteY492" fmla="*/ 4734279 h 8318500"/>
              <a:gd name="connsiteX493" fmla="*/ 11416990 w 12192000"/>
              <a:gd name="connsiteY493" fmla="*/ 4735847 h 8318500"/>
              <a:gd name="connsiteX494" fmla="*/ 11396428 w 12192000"/>
              <a:gd name="connsiteY494" fmla="*/ 4804877 h 8318500"/>
              <a:gd name="connsiteX495" fmla="*/ 11351195 w 12192000"/>
              <a:gd name="connsiteY495" fmla="*/ 4855081 h 8318500"/>
              <a:gd name="connsiteX496" fmla="*/ 11351195 w 12192000"/>
              <a:gd name="connsiteY496" fmla="*/ 4811153 h 8318500"/>
              <a:gd name="connsiteX497" fmla="*/ 11367056 w 12192000"/>
              <a:gd name="connsiteY497" fmla="*/ 4773499 h 8318500"/>
              <a:gd name="connsiteX498" fmla="*/ 11379392 w 12192000"/>
              <a:gd name="connsiteY498" fmla="*/ 4735847 h 8318500"/>
              <a:gd name="connsiteX499" fmla="*/ 11398191 w 12192000"/>
              <a:gd name="connsiteY499" fmla="*/ 4717022 h 8318500"/>
              <a:gd name="connsiteX500" fmla="*/ 11426390 w 12192000"/>
              <a:gd name="connsiteY500" fmla="*/ 4632302 h 8318500"/>
              <a:gd name="connsiteX501" fmla="*/ 11454587 w 12192000"/>
              <a:gd name="connsiteY501" fmla="*/ 4547584 h 8318500"/>
              <a:gd name="connsiteX502" fmla="*/ 11456349 w 12192000"/>
              <a:gd name="connsiteY502" fmla="*/ 4516991 h 8318500"/>
              <a:gd name="connsiteX503" fmla="*/ 11468686 w 12192000"/>
              <a:gd name="connsiteY503" fmla="*/ 4491105 h 8318500"/>
              <a:gd name="connsiteX504" fmla="*/ 11487484 w 12192000"/>
              <a:gd name="connsiteY504" fmla="*/ 4434626 h 8318500"/>
              <a:gd name="connsiteX505" fmla="*/ 11503934 w 12192000"/>
              <a:gd name="connsiteY505" fmla="*/ 4370303 h 8318500"/>
              <a:gd name="connsiteX506" fmla="*/ 11534482 w 12192000"/>
              <a:gd name="connsiteY506" fmla="*/ 4315393 h 8318500"/>
              <a:gd name="connsiteX507" fmla="*/ 11543880 w 12192000"/>
              <a:gd name="connsiteY507" fmla="*/ 4277741 h 8318500"/>
              <a:gd name="connsiteX508" fmla="*/ 11553280 w 12192000"/>
              <a:gd name="connsiteY508" fmla="*/ 4290291 h 8318500"/>
              <a:gd name="connsiteX509" fmla="*/ 11576778 w 12192000"/>
              <a:gd name="connsiteY509" fmla="*/ 4271465 h 8318500"/>
              <a:gd name="connsiteX510" fmla="*/ 11586177 w 12192000"/>
              <a:gd name="connsiteY510" fmla="*/ 4252639 h 8318500"/>
              <a:gd name="connsiteX511" fmla="*/ 11595576 w 12192000"/>
              <a:gd name="connsiteY511" fmla="*/ 4221262 h 8318500"/>
              <a:gd name="connsiteX512" fmla="*/ 11592640 w 12192000"/>
              <a:gd name="connsiteY512" fmla="*/ 4234597 h 8318500"/>
              <a:gd name="connsiteX513" fmla="*/ 11587830 w 12192000"/>
              <a:gd name="connsiteY513" fmla="*/ 4248023 h 8318500"/>
              <a:gd name="connsiteX514" fmla="*/ 11587352 w 12192000"/>
              <a:gd name="connsiteY514" fmla="*/ 4246363 h 8318500"/>
              <a:gd name="connsiteX515" fmla="*/ 11581477 w 12192000"/>
              <a:gd name="connsiteY515" fmla="*/ 4240089 h 8318500"/>
              <a:gd name="connsiteX516" fmla="*/ 11595576 w 12192000"/>
              <a:gd name="connsiteY516" fmla="*/ 4139680 h 8318500"/>
              <a:gd name="connsiteX517" fmla="*/ 11604976 w 12192000"/>
              <a:gd name="connsiteY517" fmla="*/ 4139680 h 8318500"/>
              <a:gd name="connsiteX518" fmla="*/ 11593365 w 12192000"/>
              <a:gd name="connsiteY518" fmla="*/ 4144849 h 8318500"/>
              <a:gd name="connsiteX519" fmla="*/ 11660196 w 12192000"/>
              <a:gd name="connsiteY519" fmla="*/ 4106734 h 8318500"/>
              <a:gd name="connsiteX520" fmla="*/ 11670770 w 12192000"/>
              <a:gd name="connsiteY520" fmla="*/ 4114579 h 8318500"/>
              <a:gd name="connsiteX521" fmla="*/ 11665484 w 12192000"/>
              <a:gd name="connsiteY521" fmla="*/ 4127130 h 8318500"/>
              <a:gd name="connsiteX522" fmla="*/ 11656672 w 12192000"/>
              <a:gd name="connsiteY522" fmla="*/ 4139680 h 8318500"/>
              <a:gd name="connsiteX523" fmla="*/ 11642573 w 12192000"/>
              <a:gd name="connsiteY523" fmla="*/ 4202435 h 8318500"/>
              <a:gd name="connsiteX524" fmla="*/ 11614374 w 12192000"/>
              <a:gd name="connsiteY524" fmla="*/ 4183608 h 8318500"/>
              <a:gd name="connsiteX525" fmla="*/ 11630236 w 12192000"/>
              <a:gd name="connsiteY525" fmla="*/ 4145956 h 8318500"/>
              <a:gd name="connsiteX526" fmla="*/ 11642573 w 12192000"/>
              <a:gd name="connsiteY526" fmla="*/ 4108304 h 8318500"/>
              <a:gd name="connsiteX527" fmla="*/ 11660196 w 12192000"/>
              <a:gd name="connsiteY527" fmla="*/ 4106734 h 8318500"/>
              <a:gd name="connsiteX528" fmla="*/ 11661372 w 12192000"/>
              <a:gd name="connsiteY528" fmla="*/ 3932592 h 8318500"/>
              <a:gd name="connsiteX529" fmla="*/ 11649034 w 12192000"/>
              <a:gd name="connsiteY529" fmla="*/ 3970245 h 8318500"/>
              <a:gd name="connsiteX530" fmla="*/ 11633173 w 12192000"/>
              <a:gd name="connsiteY530" fmla="*/ 4007897 h 8318500"/>
              <a:gd name="connsiteX531" fmla="*/ 11642573 w 12192000"/>
              <a:gd name="connsiteY531" fmla="*/ 3945142 h 8318500"/>
              <a:gd name="connsiteX532" fmla="*/ 11694269 w 12192000"/>
              <a:gd name="connsiteY532" fmla="*/ 3869838 h 8318500"/>
              <a:gd name="connsiteX533" fmla="*/ 11698968 w 12192000"/>
              <a:gd name="connsiteY533" fmla="*/ 3869838 h 8318500"/>
              <a:gd name="connsiteX534" fmla="*/ 11709543 w 12192000"/>
              <a:gd name="connsiteY534" fmla="*/ 3871407 h 8318500"/>
              <a:gd name="connsiteX535" fmla="*/ 11713068 w 12192000"/>
              <a:gd name="connsiteY535" fmla="*/ 3882388 h 8318500"/>
              <a:gd name="connsiteX536" fmla="*/ 11708368 w 12192000"/>
              <a:gd name="connsiteY536" fmla="*/ 3894940 h 8318500"/>
              <a:gd name="connsiteX537" fmla="*/ 11698968 w 12192000"/>
              <a:gd name="connsiteY537" fmla="*/ 3894940 h 8318500"/>
              <a:gd name="connsiteX538" fmla="*/ 11694269 w 12192000"/>
              <a:gd name="connsiteY538" fmla="*/ 3869838 h 8318500"/>
              <a:gd name="connsiteX539" fmla="*/ 11731866 w 12192000"/>
              <a:gd name="connsiteY539" fmla="*/ 3719227 h 8318500"/>
              <a:gd name="connsiteX540" fmla="*/ 11755364 w 12192000"/>
              <a:gd name="connsiteY540" fmla="*/ 3744329 h 8318500"/>
              <a:gd name="connsiteX541" fmla="*/ 11731866 w 12192000"/>
              <a:gd name="connsiteY541" fmla="*/ 3800807 h 8318500"/>
              <a:gd name="connsiteX542" fmla="*/ 11731279 w 12192000"/>
              <a:gd name="connsiteY542" fmla="*/ 3807083 h 8318500"/>
              <a:gd name="connsiteX543" fmla="*/ 11727166 w 12192000"/>
              <a:gd name="connsiteY543" fmla="*/ 3813359 h 8318500"/>
              <a:gd name="connsiteX544" fmla="*/ 11716592 w 12192000"/>
              <a:gd name="connsiteY544" fmla="*/ 3802377 h 8318500"/>
              <a:gd name="connsiteX545" fmla="*/ 11713068 w 12192000"/>
              <a:gd name="connsiteY545" fmla="*/ 3781982 h 8318500"/>
              <a:gd name="connsiteX546" fmla="*/ 11718942 w 12192000"/>
              <a:gd name="connsiteY546" fmla="*/ 3767862 h 8318500"/>
              <a:gd name="connsiteX547" fmla="*/ 11731866 w 12192000"/>
              <a:gd name="connsiteY547" fmla="*/ 3763155 h 8318500"/>
              <a:gd name="connsiteX548" fmla="*/ 11750665 w 12192000"/>
              <a:gd name="connsiteY548" fmla="*/ 3637647 h 8318500"/>
              <a:gd name="connsiteX549" fmla="*/ 11754776 w 12192000"/>
              <a:gd name="connsiteY549" fmla="*/ 3647060 h 8318500"/>
              <a:gd name="connsiteX550" fmla="*/ 11755364 w 12192000"/>
              <a:gd name="connsiteY550" fmla="*/ 3656472 h 8318500"/>
              <a:gd name="connsiteX551" fmla="*/ 11755364 w 12192000"/>
              <a:gd name="connsiteY551" fmla="*/ 3675299 h 8318500"/>
              <a:gd name="connsiteX552" fmla="*/ 11731866 w 12192000"/>
              <a:gd name="connsiteY552" fmla="*/ 3700400 h 8318500"/>
              <a:gd name="connsiteX553" fmla="*/ 11731866 w 12192000"/>
              <a:gd name="connsiteY553" fmla="*/ 3687850 h 8318500"/>
              <a:gd name="connsiteX554" fmla="*/ 11750665 w 12192000"/>
              <a:gd name="connsiteY554" fmla="*/ 3656472 h 8318500"/>
              <a:gd name="connsiteX555" fmla="*/ 11449888 w 12192000"/>
              <a:gd name="connsiteY555" fmla="*/ 2564546 h 8318500"/>
              <a:gd name="connsiteX556" fmla="*/ 11468686 w 12192000"/>
              <a:gd name="connsiteY556" fmla="*/ 2570823 h 8318500"/>
              <a:gd name="connsiteX557" fmla="*/ 11454587 w 12192000"/>
              <a:gd name="connsiteY557" fmla="*/ 2621027 h 8318500"/>
              <a:gd name="connsiteX558" fmla="*/ 11412290 w 12192000"/>
              <a:gd name="connsiteY558" fmla="*/ 2664955 h 8318500"/>
              <a:gd name="connsiteX559" fmla="*/ 11416990 w 12192000"/>
              <a:gd name="connsiteY559" fmla="*/ 2727709 h 8318500"/>
              <a:gd name="connsiteX560" fmla="*/ 11412290 w 12192000"/>
              <a:gd name="connsiteY560" fmla="*/ 2727709 h 8318500"/>
              <a:gd name="connsiteX561" fmla="*/ 11379392 w 12192000"/>
              <a:gd name="connsiteY561" fmla="*/ 2733984 h 8318500"/>
              <a:gd name="connsiteX562" fmla="*/ 11381742 w 12192000"/>
              <a:gd name="connsiteY562" fmla="*/ 2690056 h 8318500"/>
              <a:gd name="connsiteX563" fmla="*/ 11398191 w 12192000"/>
              <a:gd name="connsiteY563" fmla="*/ 2627301 h 8318500"/>
              <a:gd name="connsiteX564" fmla="*/ 11562679 w 12192000"/>
              <a:gd name="connsiteY564" fmla="*/ 2269602 h 8318500"/>
              <a:gd name="connsiteX565" fmla="*/ 11567966 w 12192000"/>
              <a:gd name="connsiteY565" fmla="*/ 2291565 h 8318500"/>
              <a:gd name="connsiteX566" fmla="*/ 11562679 w 12192000"/>
              <a:gd name="connsiteY566" fmla="*/ 2313530 h 8318500"/>
              <a:gd name="connsiteX567" fmla="*/ 11557980 w 12192000"/>
              <a:gd name="connsiteY567" fmla="*/ 2313530 h 8318500"/>
              <a:gd name="connsiteX568" fmla="*/ 11557980 w 12192000"/>
              <a:gd name="connsiteY568" fmla="*/ 2407662 h 8318500"/>
              <a:gd name="connsiteX569" fmla="*/ 11525082 w 12192000"/>
              <a:gd name="connsiteY569" fmla="*/ 2435902 h 8318500"/>
              <a:gd name="connsiteX570" fmla="*/ 11520382 w 12192000"/>
              <a:gd name="connsiteY570" fmla="*/ 2482967 h 8318500"/>
              <a:gd name="connsiteX571" fmla="*/ 11515095 w 12192000"/>
              <a:gd name="connsiteY571" fmla="*/ 2490027 h 8318500"/>
              <a:gd name="connsiteX572" fmla="*/ 11506283 w 12192000"/>
              <a:gd name="connsiteY572" fmla="*/ 2482967 h 8318500"/>
              <a:gd name="connsiteX573" fmla="*/ 11500408 w 12192000"/>
              <a:gd name="connsiteY573" fmla="*/ 2460218 h 8318500"/>
              <a:gd name="connsiteX574" fmla="*/ 11501584 w 12192000"/>
              <a:gd name="connsiteY574" fmla="*/ 2432764 h 8318500"/>
              <a:gd name="connsiteX575" fmla="*/ 11517446 w 12192000"/>
              <a:gd name="connsiteY575" fmla="*/ 2406093 h 8318500"/>
              <a:gd name="connsiteX576" fmla="*/ 11529781 w 12192000"/>
              <a:gd name="connsiteY576" fmla="*/ 2370009 h 8318500"/>
              <a:gd name="connsiteX577" fmla="*/ 11529781 w 12192000"/>
              <a:gd name="connsiteY577" fmla="*/ 2300979 h 8318500"/>
              <a:gd name="connsiteX578" fmla="*/ 11585595 w 12192000"/>
              <a:gd name="connsiteY578" fmla="*/ 1769121 h 8318500"/>
              <a:gd name="connsiteX579" fmla="*/ 11581477 w 12192000"/>
              <a:gd name="connsiteY579" fmla="*/ 1780118 h 8318500"/>
              <a:gd name="connsiteX580" fmla="*/ 11583827 w 12192000"/>
              <a:gd name="connsiteY580" fmla="*/ 1802081 h 8318500"/>
              <a:gd name="connsiteX581" fmla="*/ 11572078 w 12192000"/>
              <a:gd name="connsiteY581" fmla="*/ 1824046 h 8318500"/>
              <a:gd name="connsiteX582" fmla="*/ 11543880 w 12192000"/>
              <a:gd name="connsiteY582" fmla="*/ 1855423 h 8318500"/>
              <a:gd name="connsiteX583" fmla="*/ 11506283 w 12192000"/>
              <a:gd name="connsiteY583" fmla="*/ 1968381 h 8318500"/>
              <a:gd name="connsiteX584" fmla="*/ 11493947 w 12192000"/>
              <a:gd name="connsiteY584" fmla="*/ 1998974 h 8318500"/>
              <a:gd name="connsiteX585" fmla="*/ 11478086 w 12192000"/>
              <a:gd name="connsiteY585" fmla="*/ 2024860 h 8318500"/>
              <a:gd name="connsiteX586" fmla="*/ 11482784 w 12192000"/>
              <a:gd name="connsiteY586" fmla="*/ 2043686 h 8318500"/>
              <a:gd name="connsiteX587" fmla="*/ 11473386 w 12192000"/>
              <a:gd name="connsiteY587" fmla="*/ 2062512 h 8318500"/>
              <a:gd name="connsiteX588" fmla="*/ 11445188 w 12192000"/>
              <a:gd name="connsiteY588" fmla="*/ 2100165 h 8318500"/>
              <a:gd name="connsiteX589" fmla="*/ 11449300 w 12192000"/>
              <a:gd name="connsiteY589" fmla="*/ 2068003 h 8318500"/>
              <a:gd name="connsiteX590" fmla="*/ 11453884 w 12192000"/>
              <a:gd name="connsiteY590" fmla="*/ 2056495 h 8318500"/>
              <a:gd name="connsiteX591" fmla="*/ 11460894 w 12192000"/>
              <a:gd name="connsiteY591" fmla="*/ 2041180 h 8318500"/>
              <a:gd name="connsiteX592" fmla="*/ 11484391 w 12192000"/>
              <a:gd name="connsiteY592" fmla="*/ 1970582 h 8318500"/>
              <a:gd name="connsiteX593" fmla="*/ 11512590 w 12192000"/>
              <a:gd name="connsiteY593" fmla="*/ 1907827 h 8318500"/>
              <a:gd name="connsiteX594" fmla="*/ 11512590 w 12192000"/>
              <a:gd name="connsiteY594" fmla="*/ 1889000 h 8318500"/>
              <a:gd name="connsiteX595" fmla="*/ 11521988 w 12192000"/>
              <a:gd name="connsiteY595" fmla="*/ 1889000 h 8318500"/>
              <a:gd name="connsiteX596" fmla="*/ 11560760 w 12192000"/>
              <a:gd name="connsiteY596" fmla="*/ 1812911 h 8318500"/>
              <a:gd name="connsiteX597" fmla="*/ 11626774 w 12192000"/>
              <a:gd name="connsiteY597" fmla="*/ 1651229 h 8318500"/>
              <a:gd name="connsiteX598" fmla="*/ 11626712 w 12192000"/>
              <a:gd name="connsiteY598" fmla="*/ 1652256 h 8318500"/>
              <a:gd name="connsiteX599" fmla="*/ 11626329 w 12192000"/>
              <a:gd name="connsiteY599" fmla="*/ 1653008 h 8318500"/>
              <a:gd name="connsiteX600" fmla="*/ 11084922 w 12192000"/>
              <a:gd name="connsiteY600" fmla="*/ 953962 h 8318500"/>
              <a:gd name="connsiteX601" fmla="*/ 11103720 w 12192000"/>
              <a:gd name="connsiteY601" fmla="*/ 960237 h 8318500"/>
              <a:gd name="connsiteX602" fmla="*/ 11089621 w 12192000"/>
              <a:gd name="connsiteY602" fmla="*/ 1010441 h 8318500"/>
              <a:gd name="connsiteX603" fmla="*/ 11047324 w 12192000"/>
              <a:gd name="connsiteY603" fmla="*/ 1054369 h 8318500"/>
              <a:gd name="connsiteX604" fmla="*/ 11052024 w 12192000"/>
              <a:gd name="connsiteY604" fmla="*/ 1117122 h 8318500"/>
              <a:gd name="connsiteX605" fmla="*/ 11047324 w 12192000"/>
              <a:gd name="connsiteY605" fmla="*/ 1117122 h 8318500"/>
              <a:gd name="connsiteX606" fmla="*/ 11014426 w 12192000"/>
              <a:gd name="connsiteY606" fmla="*/ 1123398 h 8318500"/>
              <a:gd name="connsiteX607" fmla="*/ 11016776 w 12192000"/>
              <a:gd name="connsiteY607" fmla="*/ 1079470 h 8318500"/>
              <a:gd name="connsiteX608" fmla="*/ 11033225 w 12192000"/>
              <a:gd name="connsiteY608" fmla="*/ 1016715 h 8318500"/>
              <a:gd name="connsiteX609" fmla="*/ 10234291 w 12192000"/>
              <a:gd name="connsiteY609" fmla="*/ 953962 h 8318500"/>
              <a:gd name="connsiteX610" fmla="*/ 10253089 w 12192000"/>
              <a:gd name="connsiteY610" fmla="*/ 960237 h 8318500"/>
              <a:gd name="connsiteX611" fmla="*/ 10238990 w 12192000"/>
              <a:gd name="connsiteY611" fmla="*/ 1010441 h 8318500"/>
              <a:gd name="connsiteX612" fmla="*/ 10196693 w 12192000"/>
              <a:gd name="connsiteY612" fmla="*/ 1054369 h 8318500"/>
              <a:gd name="connsiteX613" fmla="*/ 10201393 w 12192000"/>
              <a:gd name="connsiteY613" fmla="*/ 1117122 h 8318500"/>
              <a:gd name="connsiteX614" fmla="*/ 10196693 w 12192000"/>
              <a:gd name="connsiteY614" fmla="*/ 1117122 h 8318500"/>
              <a:gd name="connsiteX615" fmla="*/ 10163796 w 12192000"/>
              <a:gd name="connsiteY615" fmla="*/ 1123398 h 8318500"/>
              <a:gd name="connsiteX616" fmla="*/ 10166146 w 12192000"/>
              <a:gd name="connsiteY616" fmla="*/ 1079470 h 8318500"/>
              <a:gd name="connsiteX617" fmla="*/ 10182594 w 12192000"/>
              <a:gd name="connsiteY617" fmla="*/ 1016715 h 8318500"/>
              <a:gd name="connsiteX618" fmla="*/ 11197712 w 12192000"/>
              <a:gd name="connsiteY618" fmla="*/ 659016 h 8318500"/>
              <a:gd name="connsiteX619" fmla="*/ 11203000 w 12192000"/>
              <a:gd name="connsiteY619" fmla="*/ 680981 h 8318500"/>
              <a:gd name="connsiteX620" fmla="*/ 11197712 w 12192000"/>
              <a:gd name="connsiteY620" fmla="*/ 702944 h 8318500"/>
              <a:gd name="connsiteX621" fmla="*/ 11193012 w 12192000"/>
              <a:gd name="connsiteY621" fmla="*/ 702944 h 8318500"/>
              <a:gd name="connsiteX622" fmla="*/ 11193012 w 12192000"/>
              <a:gd name="connsiteY622" fmla="*/ 797075 h 8318500"/>
              <a:gd name="connsiteX623" fmla="*/ 11160116 w 12192000"/>
              <a:gd name="connsiteY623" fmla="*/ 825316 h 8318500"/>
              <a:gd name="connsiteX624" fmla="*/ 11155416 w 12192000"/>
              <a:gd name="connsiteY624" fmla="*/ 872380 h 8318500"/>
              <a:gd name="connsiteX625" fmla="*/ 11150129 w 12192000"/>
              <a:gd name="connsiteY625" fmla="*/ 879440 h 8318500"/>
              <a:gd name="connsiteX626" fmla="*/ 11141316 w 12192000"/>
              <a:gd name="connsiteY626" fmla="*/ 872380 h 8318500"/>
              <a:gd name="connsiteX627" fmla="*/ 11135442 w 12192000"/>
              <a:gd name="connsiteY627" fmla="*/ 849632 h 8318500"/>
              <a:gd name="connsiteX628" fmla="*/ 11136618 w 12192000"/>
              <a:gd name="connsiteY628" fmla="*/ 822178 h 8318500"/>
              <a:gd name="connsiteX629" fmla="*/ 11152479 w 12192000"/>
              <a:gd name="connsiteY629" fmla="*/ 795506 h 8318500"/>
              <a:gd name="connsiteX630" fmla="*/ 11164815 w 12192000"/>
              <a:gd name="connsiteY630" fmla="*/ 759423 h 8318500"/>
              <a:gd name="connsiteX631" fmla="*/ 11164815 w 12192000"/>
              <a:gd name="connsiteY631" fmla="*/ 690393 h 8318500"/>
              <a:gd name="connsiteX632" fmla="*/ 10347082 w 12192000"/>
              <a:gd name="connsiteY632" fmla="*/ 659016 h 8318500"/>
              <a:gd name="connsiteX633" fmla="*/ 10352369 w 12192000"/>
              <a:gd name="connsiteY633" fmla="*/ 680981 h 8318500"/>
              <a:gd name="connsiteX634" fmla="*/ 10347082 w 12192000"/>
              <a:gd name="connsiteY634" fmla="*/ 702944 h 8318500"/>
              <a:gd name="connsiteX635" fmla="*/ 10342382 w 12192000"/>
              <a:gd name="connsiteY635" fmla="*/ 702944 h 8318500"/>
              <a:gd name="connsiteX636" fmla="*/ 10342382 w 12192000"/>
              <a:gd name="connsiteY636" fmla="*/ 797075 h 8318500"/>
              <a:gd name="connsiteX637" fmla="*/ 10309485 w 12192000"/>
              <a:gd name="connsiteY637" fmla="*/ 825316 h 8318500"/>
              <a:gd name="connsiteX638" fmla="*/ 10304785 w 12192000"/>
              <a:gd name="connsiteY638" fmla="*/ 872380 h 8318500"/>
              <a:gd name="connsiteX639" fmla="*/ 10299498 w 12192000"/>
              <a:gd name="connsiteY639" fmla="*/ 879441 h 8318500"/>
              <a:gd name="connsiteX640" fmla="*/ 10290686 w 12192000"/>
              <a:gd name="connsiteY640" fmla="*/ 872380 h 8318500"/>
              <a:gd name="connsiteX641" fmla="*/ 10284811 w 12192000"/>
              <a:gd name="connsiteY641" fmla="*/ 849632 h 8318500"/>
              <a:gd name="connsiteX642" fmla="*/ 10285987 w 12192000"/>
              <a:gd name="connsiteY642" fmla="*/ 822178 h 8318500"/>
              <a:gd name="connsiteX643" fmla="*/ 10301848 w 12192000"/>
              <a:gd name="connsiteY643" fmla="*/ 795506 h 8318500"/>
              <a:gd name="connsiteX644" fmla="*/ 10314184 w 12192000"/>
              <a:gd name="connsiteY644" fmla="*/ 759423 h 8318500"/>
              <a:gd name="connsiteX645" fmla="*/ 10314184 w 12192000"/>
              <a:gd name="connsiteY645" fmla="*/ 690393 h 8318500"/>
              <a:gd name="connsiteX646" fmla="*/ 9490808 w 12192000"/>
              <a:gd name="connsiteY646" fmla="*/ 538485 h 8318500"/>
              <a:gd name="connsiteX647" fmla="*/ 9509607 w 12192000"/>
              <a:gd name="connsiteY647" fmla="*/ 544760 h 8318500"/>
              <a:gd name="connsiteX648" fmla="*/ 9495508 w 12192000"/>
              <a:gd name="connsiteY648" fmla="*/ 594964 h 8318500"/>
              <a:gd name="connsiteX649" fmla="*/ 9453211 w 12192000"/>
              <a:gd name="connsiteY649" fmla="*/ 638892 h 8318500"/>
              <a:gd name="connsiteX650" fmla="*/ 9457911 w 12192000"/>
              <a:gd name="connsiteY650" fmla="*/ 701645 h 8318500"/>
              <a:gd name="connsiteX651" fmla="*/ 9453211 w 12192000"/>
              <a:gd name="connsiteY651" fmla="*/ 701645 h 8318500"/>
              <a:gd name="connsiteX652" fmla="*/ 9420313 w 12192000"/>
              <a:gd name="connsiteY652" fmla="*/ 707921 h 8318500"/>
              <a:gd name="connsiteX653" fmla="*/ 9422664 w 12192000"/>
              <a:gd name="connsiteY653" fmla="*/ 663993 h 8318500"/>
              <a:gd name="connsiteX654" fmla="*/ 9439112 w 12192000"/>
              <a:gd name="connsiteY654" fmla="*/ 601238 h 8318500"/>
              <a:gd name="connsiteX655" fmla="*/ 9603600 w 12192000"/>
              <a:gd name="connsiteY655" fmla="*/ 243539 h 8318500"/>
              <a:gd name="connsiteX656" fmla="*/ 9608886 w 12192000"/>
              <a:gd name="connsiteY656" fmla="*/ 265503 h 8318500"/>
              <a:gd name="connsiteX657" fmla="*/ 9603600 w 12192000"/>
              <a:gd name="connsiteY657" fmla="*/ 287467 h 8318500"/>
              <a:gd name="connsiteX658" fmla="*/ 9598900 w 12192000"/>
              <a:gd name="connsiteY658" fmla="*/ 287467 h 8318500"/>
              <a:gd name="connsiteX659" fmla="*/ 9598900 w 12192000"/>
              <a:gd name="connsiteY659" fmla="*/ 381599 h 8318500"/>
              <a:gd name="connsiteX660" fmla="*/ 9566003 w 12192000"/>
              <a:gd name="connsiteY660" fmla="*/ 409838 h 8318500"/>
              <a:gd name="connsiteX661" fmla="*/ 9561303 w 12192000"/>
              <a:gd name="connsiteY661" fmla="*/ 456903 h 8318500"/>
              <a:gd name="connsiteX662" fmla="*/ 9556016 w 12192000"/>
              <a:gd name="connsiteY662" fmla="*/ 463963 h 8318500"/>
              <a:gd name="connsiteX663" fmla="*/ 9547204 w 12192000"/>
              <a:gd name="connsiteY663" fmla="*/ 456903 h 8318500"/>
              <a:gd name="connsiteX664" fmla="*/ 9541329 w 12192000"/>
              <a:gd name="connsiteY664" fmla="*/ 434155 h 8318500"/>
              <a:gd name="connsiteX665" fmla="*/ 9542504 w 12192000"/>
              <a:gd name="connsiteY665" fmla="*/ 406700 h 8318500"/>
              <a:gd name="connsiteX666" fmla="*/ 9558366 w 12192000"/>
              <a:gd name="connsiteY666" fmla="*/ 380029 h 8318500"/>
              <a:gd name="connsiteX667" fmla="*/ 9570702 w 12192000"/>
              <a:gd name="connsiteY667" fmla="*/ 343946 h 8318500"/>
              <a:gd name="connsiteX668" fmla="*/ 9570702 w 12192000"/>
              <a:gd name="connsiteY668" fmla="*/ 274916 h 8318500"/>
              <a:gd name="connsiteX669" fmla="*/ 11328813 w 12192000"/>
              <a:gd name="connsiteY669" fmla="*/ 0 h 8318500"/>
              <a:gd name="connsiteX670" fmla="*/ 12192000 w 12192000"/>
              <a:gd name="connsiteY670" fmla="*/ 0 h 8318500"/>
              <a:gd name="connsiteX671" fmla="*/ 12192000 w 12192000"/>
              <a:gd name="connsiteY671" fmla="*/ 8318500 h 8318500"/>
              <a:gd name="connsiteX672" fmla="*/ 10110416 w 12192000"/>
              <a:gd name="connsiteY672" fmla="*/ 8318500 h 8318500"/>
              <a:gd name="connsiteX673" fmla="*/ 10115188 w 12192000"/>
              <a:gd name="connsiteY673" fmla="*/ 8300294 h 8318500"/>
              <a:gd name="connsiteX674" fmla="*/ 10176283 w 12192000"/>
              <a:gd name="connsiteY674" fmla="*/ 8212438 h 8318500"/>
              <a:gd name="connsiteX675" fmla="*/ 10193907 w 12192000"/>
              <a:gd name="connsiteY675" fmla="*/ 8149683 h 8318500"/>
              <a:gd name="connsiteX676" fmla="*/ 10204480 w 12192000"/>
              <a:gd name="connsiteY676" fmla="*/ 8086930 h 8318500"/>
              <a:gd name="connsiteX677" fmla="*/ 10230329 w 12192000"/>
              <a:gd name="connsiteY677" fmla="*/ 8003780 h 8318500"/>
              <a:gd name="connsiteX678" fmla="*/ 10270276 w 12192000"/>
              <a:gd name="connsiteY678" fmla="*/ 7930044 h 8318500"/>
              <a:gd name="connsiteX679" fmla="*/ 10284375 w 12192000"/>
              <a:gd name="connsiteY679" fmla="*/ 7798259 h 8318500"/>
              <a:gd name="connsiteX680" fmla="*/ 10307874 w 12192000"/>
              <a:gd name="connsiteY680" fmla="*/ 7766882 h 8318500"/>
              <a:gd name="connsiteX681" fmla="*/ 10326672 w 12192000"/>
              <a:gd name="connsiteY681" fmla="*/ 7798259 h 8318500"/>
              <a:gd name="connsiteX682" fmla="*/ 10331372 w 12192000"/>
              <a:gd name="connsiteY682" fmla="*/ 7823361 h 8318500"/>
              <a:gd name="connsiteX683" fmla="*/ 10303173 w 12192000"/>
              <a:gd name="connsiteY683" fmla="*/ 7930044 h 8318500"/>
              <a:gd name="connsiteX684" fmla="*/ 10287313 w 12192000"/>
              <a:gd name="connsiteY684" fmla="*/ 7931612 h 8318500"/>
              <a:gd name="connsiteX685" fmla="*/ 10274976 w 12192000"/>
              <a:gd name="connsiteY685" fmla="*/ 7942595 h 8318500"/>
              <a:gd name="connsiteX686" fmla="*/ 10280263 w 12192000"/>
              <a:gd name="connsiteY686" fmla="*/ 7952007 h 8318500"/>
              <a:gd name="connsiteX687" fmla="*/ 10289075 w 12192000"/>
              <a:gd name="connsiteY687" fmla="*/ 7961420 h 8318500"/>
              <a:gd name="connsiteX688" fmla="*/ 10274976 w 12192000"/>
              <a:gd name="connsiteY688" fmla="*/ 8017899 h 8318500"/>
              <a:gd name="connsiteX689" fmla="*/ 10298474 w 12192000"/>
              <a:gd name="connsiteY689" fmla="*/ 8061827 h 8318500"/>
              <a:gd name="connsiteX690" fmla="*/ 10317272 w 12192000"/>
              <a:gd name="connsiteY690" fmla="*/ 7999073 h 8318500"/>
              <a:gd name="connsiteX691" fmla="*/ 10321973 w 12192000"/>
              <a:gd name="connsiteY691" fmla="*/ 7936318 h 8318500"/>
              <a:gd name="connsiteX692" fmla="*/ 10354869 w 12192000"/>
              <a:gd name="connsiteY692" fmla="*/ 7948869 h 8318500"/>
              <a:gd name="connsiteX693" fmla="*/ 10347820 w 12192000"/>
              <a:gd name="connsiteY693" fmla="*/ 7908079 h 8318500"/>
              <a:gd name="connsiteX694" fmla="*/ 10340771 w 12192000"/>
              <a:gd name="connsiteY694" fmla="*/ 7867289 h 8318500"/>
              <a:gd name="connsiteX695" fmla="*/ 10373081 w 12192000"/>
              <a:gd name="connsiteY695" fmla="*/ 7793553 h 8318500"/>
              <a:gd name="connsiteX696" fmla="*/ 10387767 w 12192000"/>
              <a:gd name="connsiteY696" fmla="*/ 7710403 h 8318500"/>
              <a:gd name="connsiteX697" fmla="*/ 10364270 w 12192000"/>
              <a:gd name="connsiteY697" fmla="*/ 7682949 h 8318500"/>
              <a:gd name="connsiteX698" fmla="*/ 10326672 w 12192000"/>
              <a:gd name="connsiteY698" fmla="*/ 7679026 h 8318500"/>
              <a:gd name="connsiteX699" fmla="*/ 10303173 w 12192000"/>
              <a:gd name="connsiteY699" fmla="*/ 7679026 h 8318500"/>
              <a:gd name="connsiteX700" fmla="*/ 10270276 w 12192000"/>
              <a:gd name="connsiteY700" fmla="*/ 7791199 h 8318500"/>
              <a:gd name="connsiteX701" fmla="*/ 10223280 w 12192000"/>
              <a:gd name="connsiteY701" fmla="*/ 7898666 h 8318500"/>
              <a:gd name="connsiteX702" fmla="*/ 10222692 w 12192000"/>
              <a:gd name="connsiteY702" fmla="*/ 7908079 h 8318500"/>
              <a:gd name="connsiteX703" fmla="*/ 10218580 w 12192000"/>
              <a:gd name="connsiteY703" fmla="*/ 7917492 h 8318500"/>
              <a:gd name="connsiteX704" fmla="*/ 10211531 w 12192000"/>
              <a:gd name="connsiteY704" fmla="*/ 7894744 h 8318500"/>
              <a:gd name="connsiteX705" fmla="*/ 10204480 w 12192000"/>
              <a:gd name="connsiteY705" fmla="*/ 7867289 h 8318500"/>
              <a:gd name="connsiteX706" fmla="*/ 10232679 w 12192000"/>
              <a:gd name="connsiteY706" fmla="*/ 7826499 h 8318500"/>
              <a:gd name="connsiteX707" fmla="*/ 10246778 w 12192000"/>
              <a:gd name="connsiteY707" fmla="*/ 7766882 h 8318500"/>
              <a:gd name="connsiteX708" fmla="*/ 10282613 w 12192000"/>
              <a:gd name="connsiteY708" fmla="*/ 7688439 h 8318500"/>
              <a:gd name="connsiteX709" fmla="*/ 10321973 w 12192000"/>
              <a:gd name="connsiteY709" fmla="*/ 7609997 h 8318500"/>
              <a:gd name="connsiteX710" fmla="*/ 10338421 w 12192000"/>
              <a:gd name="connsiteY710" fmla="*/ 7548027 h 8318500"/>
              <a:gd name="connsiteX711" fmla="*/ 10354869 w 12192000"/>
              <a:gd name="connsiteY711" fmla="*/ 7490763 h 8318500"/>
              <a:gd name="connsiteX712" fmla="*/ 10387767 w 12192000"/>
              <a:gd name="connsiteY712" fmla="*/ 7509590 h 8318500"/>
              <a:gd name="connsiteX713" fmla="*/ 10368968 w 12192000"/>
              <a:gd name="connsiteY713" fmla="*/ 7553518 h 8318500"/>
              <a:gd name="connsiteX714" fmla="*/ 10387767 w 12192000"/>
              <a:gd name="connsiteY714" fmla="*/ 7609997 h 8318500"/>
              <a:gd name="connsiteX715" fmla="*/ 10373669 w 12192000"/>
              <a:gd name="connsiteY715" fmla="*/ 7636666 h 8318500"/>
              <a:gd name="connsiteX716" fmla="*/ 10387767 w 12192000"/>
              <a:gd name="connsiteY716" fmla="*/ 7653925 h 8318500"/>
              <a:gd name="connsiteX717" fmla="*/ 10388354 w 12192000"/>
              <a:gd name="connsiteY717" fmla="*/ 7660199 h 8318500"/>
              <a:gd name="connsiteX718" fmla="*/ 10392467 w 12192000"/>
              <a:gd name="connsiteY718" fmla="*/ 7666475 h 8318500"/>
              <a:gd name="connsiteX719" fmla="*/ 10406566 w 12192000"/>
              <a:gd name="connsiteY719" fmla="*/ 7630392 h 8318500"/>
              <a:gd name="connsiteX720" fmla="*/ 10420664 w 12192000"/>
              <a:gd name="connsiteY720" fmla="*/ 7584894 h 8318500"/>
              <a:gd name="connsiteX721" fmla="*/ 10434764 w 12192000"/>
              <a:gd name="connsiteY721" fmla="*/ 7578619 h 8318500"/>
              <a:gd name="connsiteX722" fmla="*/ 10434764 w 12192000"/>
              <a:gd name="connsiteY722" fmla="*/ 7609997 h 8318500"/>
              <a:gd name="connsiteX723" fmla="*/ 10467661 w 12192000"/>
              <a:gd name="connsiteY723" fmla="*/ 7584894 h 8318500"/>
              <a:gd name="connsiteX724" fmla="*/ 10486460 w 12192000"/>
              <a:gd name="connsiteY724" fmla="*/ 7559792 h 8318500"/>
              <a:gd name="connsiteX725" fmla="*/ 10491160 w 12192000"/>
              <a:gd name="connsiteY725" fmla="*/ 7509590 h 8318500"/>
              <a:gd name="connsiteX726" fmla="*/ 10477060 w 12192000"/>
              <a:gd name="connsiteY726" fmla="*/ 7465661 h 8318500"/>
              <a:gd name="connsiteX727" fmla="*/ 10486460 w 12192000"/>
              <a:gd name="connsiteY727" fmla="*/ 7440560 h 8318500"/>
              <a:gd name="connsiteX728" fmla="*/ 10505258 w 12192000"/>
              <a:gd name="connsiteY728" fmla="*/ 7421733 h 8318500"/>
              <a:gd name="connsiteX729" fmla="*/ 10495859 w 12192000"/>
              <a:gd name="connsiteY729" fmla="*/ 7409183 h 8318500"/>
              <a:gd name="connsiteX730" fmla="*/ 10524057 w 12192000"/>
              <a:gd name="connsiteY730" fmla="*/ 7321326 h 8318500"/>
              <a:gd name="connsiteX731" fmla="*/ 10547556 w 12192000"/>
              <a:gd name="connsiteY731" fmla="*/ 7333877 h 8318500"/>
              <a:gd name="connsiteX732" fmla="*/ 10547556 w 12192000"/>
              <a:gd name="connsiteY732" fmla="*/ 7264848 h 8318500"/>
              <a:gd name="connsiteX733" fmla="*/ 10572229 w 12192000"/>
              <a:gd name="connsiteY733" fmla="*/ 7257003 h 8318500"/>
              <a:gd name="connsiteX734" fmla="*/ 10575753 w 12192000"/>
              <a:gd name="connsiteY734" fmla="*/ 7220919 h 8318500"/>
              <a:gd name="connsiteX735" fmla="*/ 10592202 w 12192000"/>
              <a:gd name="connsiteY735" fmla="*/ 7209154 h 8318500"/>
              <a:gd name="connsiteX736" fmla="*/ 10594552 w 12192000"/>
              <a:gd name="connsiteY736" fmla="*/ 7183267 h 8318500"/>
              <a:gd name="connsiteX737" fmla="*/ 10603951 w 12192000"/>
              <a:gd name="connsiteY737" fmla="*/ 7151890 h 8318500"/>
              <a:gd name="connsiteX738" fmla="*/ 10613350 w 12192000"/>
              <a:gd name="connsiteY738" fmla="*/ 7120513 h 8318500"/>
              <a:gd name="connsiteX739" fmla="*/ 10608651 w 12192000"/>
              <a:gd name="connsiteY739" fmla="*/ 7120513 h 8318500"/>
              <a:gd name="connsiteX740" fmla="*/ 10622749 w 12192000"/>
              <a:gd name="connsiteY740" fmla="*/ 7070308 h 8318500"/>
              <a:gd name="connsiteX741" fmla="*/ 10632149 w 12192000"/>
              <a:gd name="connsiteY741" fmla="*/ 7038932 h 8318500"/>
              <a:gd name="connsiteX742" fmla="*/ 10641548 w 12192000"/>
              <a:gd name="connsiteY742" fmla="*/ 7007555 h 8318500"/>
              <a:gd name="connsiteX743" fmla="*/ 10667984 w 12192000"/>
              <a:gd name="connsiteY743" fmla="*/ 6918129 h 8318500"/>
              <a:gd name="connsiteX744" fmla="*/ 10712042 w 12192000"/>
              <a:gd name="connsiteY744" fmla="*/ 6838117 h 8318500"/>
              <a:gd name="connsiteX745" fmla="*/ 10712042 w 12192000"/>
              <a:gd name="connsiteY745" fmla="*/ 6750262 h 8318500"/>
              <a:gd name="connsiteX746" fmla="*/ 10735541 w 12192000"/>
              <a:gd name="connsiteY746" fmla="*/ 6743986 h 8318500"/>
              <a:gd name="connsiteX747" fmla="*/ 10768439 w 12192000"/>
              <a:gd name="connsiteY747" fmla="*/ 6687507 h 8318500"/>
              <a:gd name="connsiteX748" fmla="*/ 10774901 w 12192000"/>
              <a:gd name="connsiteY748" fmla="*/ 6703196 h 8318500"/>
              <a:gd name="connsiteX749" fmla="*/ 10777838 w 12192000"/>
              <a:gd name="connsiteY749" fmla="*/ 6718885 h 8318500"/>
              <a:gd name="connsiteX750" fmla="*/ 10758452 w 12192000"/>
              <a:gd name="connsiteY750" fmla="*/ 6778502 h 8318500"/>
              <a:gd name="connsiteX751" fmla="*/ 10749640 w 12192000"/>
              <a:gd name="connsiteY751" fmla="*/ 6838117 h 8318500"/>
              <a:gd name="connsiteX752" fmla="*/ 10731429 w 12192000"/>
              <a:gd name="connsiteY752" fmla="*/ 6839687 h 8318500"/>
              <a:gd name="connsiteX753" fmla="*/ 10716743 w 12192000"/>
              <a:gd name="connsiteY753" fmla="*/ 6850668 h 8318500"/>
              <a:gd name="connsiteX754" fmla="*/ 10722030 w 12192000"/>
              <a:gd name="connsiteY754" fmla="*/ 6860082 h 8318500"/>
              <a:gd name="connsiteX755" fmla="*/ 10730841 w 12192000"/>
              <a:gd name="connsiteY755" fmla="*/ 6869494 h 8318500"/>
              <a:gd name="connsiteX756" fmla="*/ 10716743 w 12192000"/>
              <a:gd name="connsiteY756" fmla="*/ 6932249 h 8318500"/>
              <a:gd name="connsiteX757" fmla="*/ 10740241 w 12192000"/>
              <a:gd name="connsiteY757" fmla="*/ 6982452 h 8318500"/>
              <a:gd name="connsiteX758" fmla="*/ 10761390 w 12192000"/>
              <a:gd name="connsiteY758" fmla="*/ 6918129 h 8318500"/>
              <a:gd name="connsiteX759" fmla="*/ 10768439 w 12192000"/>
              <a:gd name="connsiteY759" fmla="*/ 6844393 h 8318500"/>
              <a:gd name="connsiteX760" fmla="*/ 10783125 w 12192000"/>
              <a:gd name="connsiteY760" fmla="*/ 6861650 h 8318500"/>
              <a:gd name="connsiteX761" fmla="*/ 10801336 w 12192000"/>
              <a:gd name="connsiteY761" fmla="*/ 6869494 h 8318500"/>
              <a:gd name="connsiteX762" fmla="*/ 10799574 w 12192000"/>
              <a:gd name="connsiteY762" fmla="*/ 6823998 h 8318500"/>
              <a:gd name="connsiteX763" fmla="*/ 10787237 w 12192000"/>
              <a:gd name="connsiteY763" fmla="*/ 6769087 h 8318500"/>
              <a:gd name="connsiteX764" fmla="*/ 10823659 w 12192000"/>
              <a:gd name="connsiteY764" fmla="*/ 6691430 h 8318500"/>
              <a:gd name="connsiteX765" fmla="*/ 10838933 w 12192000"/>
              <a:gd name="connsiteY765" fmla="*/ 6599651 h 8318500"/>
              <a:gd name="connsiteX766" fmla="*/ 10806035 w 12192000"/>
              <a:gd name="connsiteY766" fmla="*/ 6555723 h 8318500"/>
              <a:gd name="connsiteX767" fmla="*/ 10820134 w 12192000"/>
              <a:gd name="connsiteY767" fmla="*/ 6530622 h 8318500"/>
              <a:gd name="connsiteX768" fmla="*/ 10838933 w 12192000"/>
              <a:gd name="connsiteY768" fmla="*/ 6536898 h 8318500"/>
              <a:gd name="connsiteX769" fmla="*/ 10839521 w 12192000"/>
              <a:gd name="connsiteY769" fmla="*/ 6546310 h 8318500"/>
              <a:gd name="connsiteX770" fmla="*/ 10843633 w 12192000"/>
              <a:gd name="connsiteY770" fmla="*/ 6555723 h 8318500"/>
              <a:gd name="connsiteX771" fmla="*/ 10865369 w 12192000"/>
              <a:gd name="connsiteY771" fmla="*/ 6515718 h 8318500"/>
              <a:gd name="connsiteX772" fmla="*/ 10876530 w 12192000"/>
              <a:gd name="connsiteY772" fmla="*/ 6461592 h 8318500"/>
              <a:gd name="connsiteX773" fmla="*/ 10939976 w 12192000"/>
              <a:gd name="connsiteY773" fmla="*/ 6347850 h 8318500"/>
              <a:gd name="connsiteX774" fmla="*/ 10975223 w 12192000"/>
              <a:gd name="connsiteY774" fmla="*/ 6210574 h 8318500"/>
              <a:gd name="connsiteX775" fmla="*/ 10947025 w 12192000"/>
              <a:gd name="connsiteY775" fmla="*/ 6147819 h 8318500"/>
              <a:gd name="connsiteX776" fmla="*/ 10951725 w 12192000"/>
              <a:gd name="connsiteY776" fmla="*/ 6110167 h 8318500"/>
              <a:gd name="connsiteX777" fmla="*/ 10978748 w 12192000"/>
              <a:gd name="connsiteY777" fmla="*/ 6152527 h 8318500"/>
              <a:gd name="connsiteX778" fmla="*/ 11012820 w 12192000"/>
              <a:gd name="connsiteY778" fmla="*/ 6185473 h 8318500"/>
              <a:gd name="connsiteX779" fmla="*/ 11012820 w 12192000"/>
              <a:gd name="connsiteY779" fmla="*/ 6116443 h 8318500"/>
              <a:gd name="connsiteX780" fmla="*/ 11041605 w 12192000"/>
              <a:gd name="connsiteY780" fmla="*/ 6107814 h 8318500"/>
              <a:gd name="connsiteX781" fmla="*/ 11045718 w 12192000"/>
              <a:gd name="connsiteY781" fmla="*/ 6066239 h 8318500"/>
              <a:gd name="connsiteX782" fmla="*/ 11068042 w 12192000"/>
              <a:gd name="connsiteY782" fmla="*/ 6019958 h 8318500"/>
              <a:gd name="connsiteX783" fmla="*/ 11083315 w 12192000"/>
              <a:gd name="connsiteY783" fmla="*/ 5959557 h 8318500"/>
              <a:gd name="connsiteX784" fmla="*/ 11068042 w 12192000"/>
              <a:gd name="connsiteY784" fmla="*/ 5937593 h 8318500"/>
              <a:gd name="connsiteX785" fmla="*/ 11059817 w 12192000"/>
              <a:gd name="connsiteY785" fmla="*/ 5915629 h 8318500"/>
              <a:gd name="connsiteX786" fmla="*/ 11065104 w 12192000"/>
              <a:gd name="connsiteY786" fmla="*/ 5904647 h 8318500"/>
              <a:gd name="connsiteX787" fmla="*/ 11073915 w 12192000"/>
              <a:gd name="connsiteY787" fmla="*/ 5903079 h 8318500"/>
              <a:gd name="connsiteX788" fmla="*/ 11075678 w 12192000"/>
              <a:gd name="connsiteY788" fmla="*/ 5881114 h 8318500"/>
              <a:gd name="connsiteX789" fmla="*/ 11059817 w 12192000"/>
              <a:gd name="connsiteY789" fmla="*/ 5877976 h 8318500"/>
              <a:gd name="connsiteX790" fmla="*/ 11058641 w 12192000"/>
              <a:gd name="connsiteY790" fmla="*/ 5846598 h 8318500"/>
              <a:gd name="connsiteX791" fmla="*/ 11064516 w 12192000"/>
              <a:gd name="connsiteY791" fmla="*/ 5815222 h 8318500"/>
              <a:gd name="connsiteX792" fmla="*/ 11102114 w 12192000"/>
              <a:gd name="connsiteY792" fmla="*/ 5702265 h 8318500"/>
              <a:gd name="connsiteX793" fmla="*/ 11106814 w 12192000"/>
              <a:gd name="connsiteY793" fmla="*/ 5702265 h 8318500"/>
              <a:gd name="connsiteX794" fmla="*/ 11149110 w 12192000"/>
              <a:gd name="connsiteY794" fmla="*/ 5589306 h 8318500"/>
              <a:gd name="connsiteX795" fmla="*/ 11153810 w 12192000"/>
              <a:gd name="connsiteY795" fmla="*/ 5526552 h 8318500"/>
              <a:gd name="connsiteX796" fmla="*/ 11191407 w 12192000"/>
              <a:gd name="connsiteY796" fmla="*/ 5507725 h 8318500"/>
              <a:gd name="connsiteX797" fmla="*/ 11191407 w 12192000"/>
              <a:gd name="connsiteY797" fmla="*/ 5546947 h 8318500"/>
              <a:gd name="connsiteX798" fmla="*/ 11205506 w 12192000"/>
              <a:gd name="connsiteY798" fmla="*/ 5576755 h 8318500"/>
              <a:gd name="connsiteX799" fmla="*/ 11216080 w 12192000"/>
              <a:gd name="connsiteY799" fmla="*/ 5565774 h 8318500"/>
              <a:gd name="connsiteX800" fmla="*/ 11219604 w 12192000"/>
              <a:gd name="connsiteY800" fmla="*/ 5545379 h 8318500"/>
              <a:gd name="connsiteX801" fmla="*/ 11251326 w 12192000"/>
              <a:gd name="connsiteY801" fmla="*/ 5481839 h 8318500"/>
              <a:gd name="connsiteX802" fmla="*/ 11276000 w 12192000"/>
              <a:gd name="connsiteY802" fmla="*/ 5413594 h 8318500"/>
              <a:gd name="connsiteX803" fmla="*/ 11283050 w 12192000"/>
              <a:gd name="connsiteY803" fmla="*/ 5385355 h 8318500"/>
              <a:gd name="connsiteX804" fmla="*/ 11290099 w 12192000"/>
              <a:gd name="connsiteY804" fmla="*/ 5357116 h 8318500"/>
              <a:gd name="connsiteX805" fmla="*/ 11331809 w 12192000"/>
              <a:gd name="connsiteY805" fmla="*/ 5270828 h 8318500"/>
              <a:gd name="connsiteX806" fmla="*/ 11355894 w 12192000"/>
              <a:gd name="connsiteY806" fmla="*/ 5175127 h 8318500"/>
              <a:gd name="connsiteX807" fmla="*/ 11364119 w 12192000"/>
              <a:gd name="connsiteY807" fmla="*/ 5168068 h 8318500"/>
              <a:gd name="connsiteX808" fmla="*/ 11365294 w 12192000"/>
              <a:gd name="connsiteY808" fmla="*/ 5156302 h 8318500"/>
              <a:gd name="connsiteX809" fmla="*/ 11355894 w 12192000"/>
              <a:gd name="connsiteY809" fmla="*/ 5108451 h 8318500"/>
              <a:gd name="connsiteX810" fmla="*/ 11332396 w 12192000"/>
              <a:gd name="connsiteY810" fmla="*/ 5074720 h 8318500"/>
              <a:gd name="connsiteX811" fmla="*/ 11328284 w 12192000"/>
              <a:gd name="connsiteY811" fmla="*/ 5084919 h 8318500"/>
              <a:gd name="connsiteX812" fmla="*/ 11327696 w 12192000"/>
              <a:gd name="connsiteY812" fmla="*/ 5099823 h 8318500"/>
              <a:gd name="connsiteX813" fmla="*/ 11308898 w 12192000"/>
              <a:gd name="connsiteY813" fmla="*/ 5156302 h 8318500"/>
              <a:gd name="connsiteX814" fmla="*/ 11290099 w 12192000"/>
              <a:gd name="connsiteY814" fmla="*/ 5219057 h 8318500"/>
              <a:gd name="connsiteX815" fmla="*/ 11282462 w 12192000"/>
              <a:gd name="connsiteY815" fmla="*/ 5286516 h 8318500"/>
              <a:gd name="connsiteX816" fmla="*/ 11257202 w 12192000"/>
              <a:gd name="connsiteY816" fmla="*/ 5344565 h 8318500"/>
              <a:gd name="connsiteX817" fmla="*/ 11191407 w 12192000"/>
              <a:gd name="connsiteY817" fmla="*/ 5294361 h 8318500"/>
              <a:gd name="connsiteX818" fmla="*/ 11191407 w 12192000"/>
              <a:gd name="connsiteY818" fmla="*/ 5288086 h 8318500"/>
              <a:gd name="connsiteX819" fmla="*/ 11203743 w 12192000"/>
              <a:gd name="connsiteY819" fmla="*/ 5279457 h 8318500"/>
              <a:gd name="connsiteX820" fmla="*/ 11219604 w 12192000"/>
              <a:gd name="connsiteY820" fmla="*/ 5275534 h 8318500"/>
              <a:gd name="connsiteX821" fmla="*/ 11233704 w 12192000"/>
              <a:gd name="connsiteY821" fmla="*/ 5252002 h 8318500"/>
              <a:gd name="connsiteX822" fmla="*/ 11219604 w 12192000"/>
              <a:gd name="connsiteY822" fmla="*/ 5219057 h 8318500"/>
              <a:gd name="connsiteX823" fmla="*/ 11224304 w 12192000"/>
              <a:gd name="connsiteY823" fmla="*/ 5200230 h 8318500"/>
              <a:gd name="connsiteX824" fmla="*/ 11267776 w 12192000"/>
              <a:gd name="connsiteY824" fmla="*/ 5196307 h 8318500"/>
              <a:gd name="connsiteX825" fmla="*/ 11276000 w 12192000"/>
              <a:gd name="connsiteY825" fmla="*/ 5150026 h 8318500"/>
              <a:gd name="connsiteX826" fmla="*/ 11291274 w 12192000"/>
              <a:gd name="connsiteY826" fmla="*/ 5043344 h 8318500"/>
              <a:gd name="connsiteX827" fmla="*/ 11313598 w 12192000"/>
              <a:gd name="connsiteY827" fmla="*/ 4936661 h 8318500"/>
              <a:gd name="connsiteX828" fmla="*/ 11332396 w 12192000"/>
              <a:gd name="connsiteY828" fmla="*/ 4892733 h 8318500"/>
              <a:gd name="connsiteX829" fmla="*/ 11360594 w 12192000"/>
              <a:gd name="connsiteY829" fmla="*/ 4905284 h 8318500"/>
              <a:gd name="connsiteX830" fmla="*/ 11355894 w 12192000"/>
              <a:gd name="connsiteY830" fmla="*/ 5080996 h 8318500"/>
              <a:gd name="connsiteX831" fmla="*/ 11387617 w 12192000"/>
              <a:gd name="connsiteY831" fmla="*/ 5030792 h 8318500"/>
              <a:gd name="connsiteX832" fmla="*/ 11412290 w 12192000"/>
              <a:gd name="connsiteY832" fmla="*/ 4980589 h 8318500"/>
              <a:gd name="connsiteX833" fmla="*/ 11454587 w 12192000"/>
              <a:gd name="connsiteY833" fmla="*/ 4873906 h 8318500"/>
              <a:gd name="connsiteX834" fmla="*/ 11471036 w 12192000"/>
              <a:gd name="connsiteY834" fmla="*/ 4818212 h 8318500"/>
              <a:gd name="connsiteX835" fmla="*/ 11487484 w 12192000"/>
              <a:gd name="connsiteY835" fmla="*/ 4767225 h 8318500"/>
              <a:gd name="connsiteX836" fmla="*/ 11515682 w 12192000"/>
              <a:gd name="connsiteY836" fmla="*/ 4735847 h 8318500"/>
              <a:gd name="connsiteX837" fmla="*/ 11534482 w 12192000"/>
              <a:gd name="connsiteY837" fmla="*/ 4673094 h 8318500"/>
              <a:gd name="connsiteX838" fmla="*/ 11572078 w 12192000"/>
              <a:gd name="connsiteY838" fmla="*/ 4629166 h 8318500"/>
              <a:gd name="connsiteX839" fmla="*/ 11572078 w 12192000"/>
              <a:gd name="connsiteY839" fmla="*/ 4553860 h 8318500"/>
              <a:gd name="connsiteX840" fmla="*/ 11593814 w 12192000"/>
              <a:gd name="connsiteY840" fmla="*/ 4491105 h 8318500"/>
              <a:gd name="connsiteX841" fmla="*/ 11604976 w 12192000"/>
              <a:gd name="connsiteY841" fmla="*/ 4428352 h 8318500"/>
              <a:gd name="connsiteX842" fmla="*/ 11623774 w 12192000"/>
              <a:gd name="connsiteY842" fmla="*/ 4409525 h 8318500"/>
              <a:gd name="connsiteX843" fmla="*/ 11670770 w 12192000"/>
              <a:gd name="connsiteY843" fmla="*/ 4290291 h 8318500"/>
              <a:gd name="connsiteX844" fmla="*/ 11675470 w 12192000"/>
              <a:gd name="connsiteY844" fmla="*/ 4221262 h 8318500"/>
              <a:gd name="connsiteX845" fmla="*/ 11689569 w 12192000"/>
              <a:gd name="connsiteY845" fmla="*/ 4221262 h 8318500"/>
              <a:gd name="connsiteX846" fmla="*/ 11708368 w 12192000"/>
              <a:gd name="connsiteY846" fmla="*/ 4209496 h 8318500"/>
              <a:gd name="connsiteX847" fmla="*/ 11713068 w 12192000"/>
              <a:gd name="connsiteY847" fmla="*/ 4183608 h 8318500"/>
              <a:gd name="connsiteX848" fmla="*/ 11725991 w 12192000"/>
              <a:gd name="connsiteY848" fmla="*/ 4167136 h 8318500"/>
              <a:gd name="connsiteX849" fmla="*/ 11731866 w 12192000"/>
              <a:gd name="connsiteY849" fmla="*/ 4145956 h 8318500"/>
              <a:gd name="connsiteX850" fmla="*/ 11722466 w 12192000"/>
              <a:gd name="connsiteY850" fmla="*/ 4139680 h 8318500"/>
              <a:gd name="connsiteX851" fmla="*/ 11694269 w 12192000"/>
              <a:gd name="connsiteY851" fmla="*/ 4089477 h 8318500"/>
              <a:gd name="connsiteX852" fmla="*/ 11703668 w 12192000"/>
              <a:gd name="connsiteY852" fmla="*/ 4026724 h 8318500"/>
              <a:gd name="connsiteX853" fmla="*/ 11713068 w 12192000"/>
              <a:gd name="connsiteY853" fmla="*/ 3963969 h 8318500"/>
              <a:gd name="connsiteX854" fmla="*/ 11736566 w 12192000"/>
              <a:gd name="connsiteY854" fmla="*/ 3938868 h 8318500"/>
              <a:gd name="connsiteX855" fmla="*/ 11745965 w 12192000"/>
              <a:gd name="connsiteY855" fmla="*/ 3938868 h 8318500"/>
              <a:gd name="connsiteX856" fmla="*/ 11750665 w 12192000"/>
              <a:gd name="connsiteY856" fmla="*/ 3920041 h 8318500"/>
              <a:gd name="connsiteX857" fmla="*/ 11745965 w 12192000"/>
              <a:gd name="connsiteY857" fmla="*/ 3920041 h 8318500"/>
              <a:gd name="connsiteX858" fmla="*/ 11750665 w 12192000"/>
              <a:gd name="connsiteY858" fmla="*/ 3851012 h 8318500"/>
              <a:gd name="connsiteX859" fmla="*/ 11776512 w 12192000"/>
              <a:gd name="connsiteY859" fmla="*/ 3798454 h 8318500"/>
              <a:gd name="connsiteX860" fmla="*/ 11802361 w 12192000"/>
              <a:gd name="connsiteY860" fmla="*/ 3731778 h 8318500"/>
              <a:gd name="connsiteX861" fmla="*/ 11825860 w 12192000"/>
              <a:gd name="connsiteY861" fmla="*/ 3651766 h 8318500"/>
              <a:gd name="connsiteX862" fmla="*/ 11849357 w 12192000"/>
              <a:gd name="connsiteY862" fmla="*/ 3581168 h 8318500"/>
              <a:gd name="connsiteX863" fmla="*/ 11877556 w 12192000"/>
              <a:gd name="connsiteY863" fmla="*/ 3518413 h 8318500"/>
              <a:gd name="connsiteX864" fmla="*/ 11877556 w 12192000"/>
              <a:gd name="connsiteY864" fmla="*/ 3499587 h 8318500"/>
              <a:gd name="connsiteX865" fmla="*/ 11886954 w 12192000"/>
              <a:gd name="connsiteY865" fmla="*/ 3499587 h 8318500"/>
              <a:gd name="connsiteX866" fmla="*/ 11925727 w 12192000"/>
              <a:gd name="connsiteY866" fmla="*/ 3423498 h 8318500"/>
              <a:gd name="connsiteX867" fmla="*/ 11971548 w 12192000"/>
              <a:gd name="connsiteY867" fmla="*/ 3342701 h 8318500"/>
              <a:gd name="connsiteX868" fmla="*/ 11995046 w 12192000"/>
              <a:gd name="connsiteY868" fmla="*/ 3248570 h 8318500"/>
              <a:gd name="connsiteX869" fmla="*/ 11971548 w 12192000"/>
              <a:gd name="connsiteY869" fmla="*/ 3210916 h 8318500"/>
              <a:gd name="connsiteX870" fmla="*/ 11948050 w 12192000"/>
              <a:gd name="connsiteY870" fmla="*/ 3217192 h 8318500"/>
              <a:gd name="connsiteX871" fmla="*/ 11957449 w 12192000"/>
              <a:gd name="connsiteY871" fmla="*/ 3148163 h 8318500"/>
              <a:gd name="connsiteX872" fmla="*/ 11919852 w 12192000"/>
              <a:gd name="connsiteY872" fmla="*/ 3129336 h 8318500"/>
              <a:gd name="connsiteX873" fmla="*/ 11905753 w 12192000"/>
              <a:gd name="connsiteY873" fmla="*/ 3190521 h 8318500"/>
              <a:gd name="connsiteX874" fmla="*/ 11877556 w 12192000"/>
              <a:gd name="connsiteY874" fmla="*/ 3242294 h 8318500"/>
              <a:gd name="connsiteX875" fmla="*/ 11886954 w 12192000"/>
              <a:gd name="connsiteY875" fmla="*/ 3192091 h 8318500"/>
              <a:gd name="connsiteX876" fmla="*/ 11905753 w 12192000"/>
              <a:gd name="connsiteY876" fmla="*/ 3148163 h 8318500"/>
              <a:gd name="connsiteX877" fmla="*/ 11924551 w 12192000"/>
              <a:gd name="connsiteY877" fmla="*/ 3085408 h 8318500"/>
              <a:gd name="connsiteX878" fmla="*/ 11943350 w 12192000"/>
              <a:gd name="connsiteY878" fmla="*/ 3022654 h 8318500"/>
              <a:gd name="connsiteX879" fmla="*/ 11948050 w 12192000"/>
              <a:gd name="connsiteY879" fmla="*/ 3001475 h 8318500"/>
              <a:gd name="connsiteX880" fmla="*/ 11952750 w 12192000"/>
              <a:gd name="connsiteY880" fmla="*/ 2985001 h 8318500"/>
              <a:gd name="connsiteX881" fmla="*/ 11943350 w 12192000"/>
              <a:gd name="connsiteY881" fmla="*/ 2989708 h 8318500"/>
              <a:gd name="connsiteX882" fmla="*/ 11933950 w 12192000"/>
              <a:gd name="connsiteY882" fmla="*/ 3003828 h 8318500"/>
              <a:gd name="connsiteX883" fmla="*/ 11915152 w 12192000"/>
              <a:gd name="connsiteY883" fmla="*/ 3054031 h 8318500"/>
              <a:gd name="connsiteX884" fmla="*/ 11901054 w 12192000"/>
              <a:gd name="connsiteY884" fmla="*/ 3072857 h 8318500"/>
              <a:gd name="connsiteX885" fmla="*/ 11901054 w 12192000"/>
              <a:gd name="connsiteY885" fmla="*/ 3016379 h 8318500"/>
              <a:gd name="connsiteX886" fmla="*/ 11924551 w 12192000"/>
              <a:gd name="connsiteY886" fmla="*/ 2972451 h 8318500"/>
              <a:gd name="connsiteX887" fmla="*/ 11937476 w 12192000"/>
              <a:gd name="connsiteY887" fmla="*/ 2956762 h 8318500"/>
              <a:gd name="connsiteX888" fmla="*/ 11943350 w 12192000"/>
              <a:gd name="connsiteY888" fmla="*/ 2922248 h 8318500"/>
              <a:gd name="connsiteX889" fmla="*/ 11970960 w 12192000"/>
              <a:gd name="connsiteY889" fmla="*/ 2881456 h 8318500"/>
              <a:gd name="connsiteX890" fmla="*/ 11980947 w 12192000"/>
              <a:gd name="connsiteY890" fmla="*/ 2840666 h 8318500"/>
              <a:gd name="connsiteX891" fmla="*/ 11961561 w 12192000"/>
              <a:gd name="connsiteY891" fmla="*/ 2837529 h 8318500"/>
              <a:gd name="connsiteX892" fmla="*/ 11938650 w 12192000"/>
              <a:gd name="connsiteY892" fmla="*/ 2834391 h 8318500"/>
              <a:gd name="connsiteX893" fmla="*/ 11953924 w 12192000"/>
              <a:gd name="connsiteY893" fmla="*/ 2802229 h 8318500"/>
              <a:gd name="connsiteX894" fmla="*/ 11962149 w 12192000"/>
              <a:gd name="connsiteY894" fmla="*/ 2765362 h 8318500"/>
              <a:gd name="connsiteX895" fmla="*/ 11948050 w 12192000"/>
              <a:gd name="connsiteY895" fmla="*/ 2746535 h 8318500"/>
              <a:gd name="connsiteX896" fmla="*/ 11929252 w 12192000"/>
              <a:gd name="connsiteY896" fmla="*/ 2727709 h 8318500"/>
              <a:gd name="connsiteX897" fmla="*/ 11939238 w 12192000"/>
              <a:gd name="connsiteY897" fmla="*/ 2699469 h 8318500"/>
              <a:gd name="connsiteX898" fmla="*/ 11952750 w 12192000"/>
              <a:gd name="connsiteY898" fmla="*/ 2671230 h 8318500"/>
              <a:gd name="connsiteX899" fmla="*/ 11905753 w 12192000"/>
              <a:gd name="connsiteY899" fmla="*/ 2658679 h 8318500"/>
              <a:gd name="connsiteX900" fmla="*/ 11882254 w 12192000"/>
              <a:gd name="connsiteY900" fmla="*/ 2715158 h 8318500"/>
              <a:gd name="connsiteX901" fmla="*/ 11919852 w 12192000"/>
              <a:gd name="connsiteY901" fmla="*/ 2746535 h 8318500"/>
              <a:gd name="connsiteX902" fmla="*/ 11914566 w 12192000"/>
              <a:gd name="connsiteY902" fmla="*/ 2785757 h 8318500"/>
              <a:gd name="connsiteX903" fmla="*/ 11905753 w 12192000"/>
              <a:gd name="connsiteY903" fmla="*/ 2815565 h 8318500"/>
              <a:gd name="connsiteX904" fmla="*/ 11899878 w 12192000"/>
              <a:gd name="connsiteY904" fmla="*/ 2840666 h 8318500"/>
              <a:gd name="connsiteX905" fmla="*/ 11886954 w 12192000"/>
              <a:gd name="connsiteY905" fmla="*/ 2865769 h 8318500"/>
              <a:gd name="connsiteX906" fmla="*/ 11872268 w 12192000"/>
              <a:gd name="connsiteY906" fmla="*/ 2850080 h 8318500"/>
              <a:gd name="connsiteX907" fmla="*/ 11854057 w 12192000"/>
              <a:gd name="connsiteY907" fmla="*/ 2853217 h 8318500"/>
              <a:gd name="connsiteX908" fmla="*/ 11839958 w 12192000"/>
              <a:gd name="connsiteY908" fmla="*/ 2865769 h 8318500"/>
              <a:gd name="connsiteX909" fmla="*/ 11872856 w 12192000"/>
              <a:gd name="connsiteY909" fmla="*/ 2884594 h 8318500"/>
              <a:gd name="connsiteX910" fmla="*/ 11839958 w 12192000"/>
              <a:gd name="connsiteY910" fmla="*/ 2897146 h 8318500"/>
              <a:gd name="connsiteX911" fmla="*/ 11802948 w 12192000"/>
              <a:gd name="connsiteY911" fmla="*/ 2950486 h 8318500"/>
              <a:gd name="connsiteX912" fmla="*/ 11769464 w 12192000"/>
              <a:gd name="connsiteY912" fmla="*/ 3003828 h 8318500"/>
              <a:gd name="connsiteX913" fmla="*/ 11764764 w 12192000"/>
              <a:gd name="connsiteY913" fmla="*/ 2985001 h 8318500"/>
              <a:gd name="connsiteX914" fmla="*/ 11781800 w 12192000"/>
              <a:gd name="connsiteY914" fmla="*/ 2931660 h 8318500"/>
              <a:gd name="connsiteX915" fmla="*/ 11802361 w 12192000"/>
              <a:gd name="connsiteY915" fmla="*/ 2878319 h 8318500"/>
              <a:gd name="connsiteX916" fmla="*/ 11839958 w 12192000"/>
              <a:gd name="connsiteY916" fmla="*/ 2834391 h 8318500"/>
              <a:gd name="connsiteX917" fmla="*/ 11865218 w 12192000"/>
              <a:gd name="connsiteY917" fmla="*/ 2705743 h 8318500"/>
              <a:gd name="connsiteX918" fmla="*/ 11915152 w 12192000"/>
              <a:gd name="connsiteY918" fmla="*/ 2577099 h 8318500"/>
              <a:gd name="connsiteX919" fmla="*/ 11894592 w 12192000"/>
              <a:gd name="connsiteY919" fmla="*/ 2532386 h 8318500"/>
              <a:gd name="connsiteX920" fmla="*/ 11891654 w 12192000"/>
              <a:gd name="connsiteY920" fmla="*/ 2482967 h 8318500"/>
              <a:gd name="connsiteX921" fmla="*/ 11902816 w 12192000"/>
              <a:gd name="connsiteY921" fmla="*/ 2468848 h 8318500"/>
              <a:gd name="connsiteX922" fmla="*/ 11896354 w 12192000"/>
              <a:gd name="connsiteY922" fmla="*/ 2445314 h 8318500"/>
              <a:gd name="connsiteX923" fmla="*/ 11933364 w 12192000"/>
              <a:gd name="connsiteY923" fmla="*/ 2351967 h 8318500"/>
              <a:gd name="connsiteX924" fmla="*/ 11952750 w 12192000"/>
              <a:gd name="connsiteY924" fmla="*/ 2263327 h 8318500"/>
              <a:gd name="connsiteX925" fmla="*/ 11961561 w 12192000"/>
              <a:gd name="connsiteY925" fmla="*/ 2190375 h 8318500"/>
              <a:gd name="connsiteX926" fmla="*/ 11995046 w 12192000"/>
              <a:gd name="connsiteY926" fmla="*/ 2131543 h 8318500"/>
              <a:gd name="connsiteX927" fmla="*/ 12008558 w 12192000"/>
              <a:gd name="connsiteY927" fmla="*/ 2091536 h 8318500"/>
              <a:gd name="connsiteX928" fmla="*/ 11990346 w 12192000"/>
              <a:gd name="connsiteY928" fmla="*/ 2056237 h 8318500"/>
              <a:gd name="connsiteX929" fmla="*/ 11962149 w 12192000"/>
              <a:gd name="connsiteY929" fmla="*/ 2068788 h 8318500"/>
              <a:gd name="connsiteX930" fmla="*/ 11945700 w 12192000"/>
              <a:gd name="connsiteY930" fmla="*/ 2091536 h 8318500"/>
              <a:gd name="connsiteX931" fmla="*/ 11943350 w 12192000"/>
              <a:gd name="connsiteY931" fmla="*/ 2118992 h 8318500"/>
              <a:gd name="connsiteX932" fmla="*/ 11948050 w 12192000"/>
              <a:gd name="connsiteY932" fmla="*/ 2150370 h 8318500"/>
              <a:gd name="connsiteX933" fmla="*/ 11899878 w 12192000"/>
              <a:gd name="connsiteY933" fmla="*/ 2207632 h 8318500"/>
              <a:gd name="connsiteX934" fmla="*/ 11872856 w 12192000"/>
              <a:gd name="connsiteY934" fmla="*/ 2288429 h 8318500"/>
              <a:gd name="connsiteX935" fmla="*/ 11835258 w 12192000"/>
              <a:gd name="connsiteY935" fmla="*/ 2351184 h 8318500"/>
              <a:gd name="connsiteX936" fmla="*/ 11797661 w 12192000"/>
              <a:gd name="connsiteY936" fmla="*/ 2413937 h 8318500"/>
              <a:gd name="connsiteX937" fmla="*/ 11803536 w 12192000"/>
              <a:gd name="connsiteY937" fmla="*/ 2424135 h 8318500"/>
              <a:gd name="connsiteX938" fmla="*/ 11802361 w 12192000"/>
              <a:gd name="connsiteY938" fmla="*/ 2439038 h 8318500"/>
              <a:gd name="connsiteX939" fmla="*/ 11790612 w 12192000"/>
              <a:gd name="connsiteY939" fmla="*/ 2452374 h 8318500"/>
              <a:gd name="connsiteX940" fmla="*/ 11792962 w 12192000"/>
              <a:gd name="connsiteY940" fmla="*/ 2470416 h 8318500"/>
              <a:gd name="connsiteX941" fmla="*/ 11783562 w 12192000"/>
              <a:gd name="connsiteY941" fmla="*/ 2514344 h 8318500"/>
              <a:gd name="connsiteX942" fmla="*/ 11722466 w 12192000"/>
              <a:gd name="connsiteY942" fmla="*/ 2577099 h 8318500"/>
              <a:gd name="connsiteX943" fmla="*/ 11708368 w 12192000"/>
              <a:gd name="connsiteY943" fmla="*/ 2589650 h 8318500"/>
              <a:gd name="connsiteX944" fmla="*/ 11708955 w 12192000"/>
              <a:gd name="connsiteY944" fmla="*/ 2573961 h 8318500"/>
              <a:gd name="connsiteX945" fmla="*/ 11713068 w 12192000"/>
              <a:gd name="connsiteY945" fmla="*/ 2558272 h 8318500"/>
              <a:gd name="connsiteX946" fmla="*/ 11723642 w 12192000"/>
              <a:gd name="connsiteY946" fmla="*/ 2533954 h 8318500"/>
              <a:gd name="connsiteX947" fmla="*/ 11713068 w 12192000"/>
              <a:gd name="connsiteY947" fmla="*/ 2495517 h 8318500"/>
              <a:gd name="connsiteX948" fmla="*/ 11653734 w 12192000"/>
              <a:gd name="connsiteY948" fmla="*/ 2471986 h 8318500"/>
              <a:gd name="connsiteX949" fmla="*/ 11590876 w 12192000"/>
              <a:gd name="connsiteY949" fmla="*/ 2476692 h 8318500"/>
              <a:gd name="connsiteX950" fmla="*/ 11603801 w 12192000"/>
              <a:gd name="connsiteY950" fmla="*/ 2450021 h 8318500"/>
              <a:gd name="connsiteX951" fmla="*/ 11595576 w 12192000"/>
              <a:gd name="connsiteY951" fmla="*/ 2413937 h 8318500"/>
              <a:gd name="connsiteX952" fmla="*/ 11614374 w 12192000"/>
              <a:gd name="connsiteY952" fmla="*/ 2370009 h 8318500"/>
              <a:gd name="connsiteX953" fmla="*/ 11623187 w 12192000"/>
              <a:gd name="connsiteY953" fmla="*/ 2338631 h 8318500"/>
              <a:gd name="connsiteX954" fmla="*/ 11642573 w 12192000"/>
              <a:gd name="connsiteY954" fmla="*/ 2307254 h 8318500"/>
              <a:gd name="connsiteX955" fmla="*/ 11633173 w 12192000"/>
              <a:gd name="connsiteY955" fmla="*/ 2293920 h 8318500"/>
              <a:gd name="connsiteX956" fmla="*/ 11637873 w 12192000"/>
              <a:gd name="connsiteY956" fmla="*/ 2275878 h 8318500"/>
              <a:gd name="connsiteX957" fmla="*/ 11649622 w 12192000"/>
              <a:gd name="connsiteY957" fmla="*/ 2260189 h 8318500"/>
              <a:gd name="connsiteX958" fmla="*/ 11647272 w 12192000"/>
              <a:gd name="connsiteY958" fmla="*/ 2244501 h 8318500"/>
              <a:gd name="connsiteX959" fmla="*/ 11675470 w 12192000"/>
              <a:gd name="connsiteY959" fmla="*/ 2133896 h 8318500"/>
              <a:gd name="connsiteX960" fmla="*/ 11703668 w 12192000"/>
              <a:gd name="connsiteY960" fmla="*/ 2018584 h 8318500"/>
              <a:gd name="connsiteX961" fmla="*/ 11728929 w 12192000"/>
              <a:gd name="connsiteY961" fmla="*/ 1966813 h 8318500"/>
              <a:gd name="connsiteX962" fmla="*/ 11722466 w 12192000"/>
              <a:gd name="connsiteY962" fmla="*/ 1905626 h 8318500"/>
              <a:gd name="connsiteX963" fmla="*/ 11712480 w 12192000"/>
              <a:gd name="connsiteY963" fmla="*/ 1897782 h 8318500"/>
              <a:gd name="connsiteX964" fmla="*/ 11698968 w 12192000"/>
              <a:gd name="connsiteY964" fmla="*/ 1899351 h 8318500"/>
              <a:gd name="connsiteX965" fmla="*/ 11671358 w 12192000"/>
              <a:gd name="connsiteY965" fmla="*/ 1995836 h 8318500"/>
              <a:gd name="connsiteX966" fmla="*/ 11647272 w 12192000"/>
              <a:gd name="connsiteY966" fmla="*/ 2087615 h 8318500"/>
              <a:gd name="connsiteX967" fmla="*/ 11610850 w 12192000"/>
              <a:gd name="connsiteY967" fmla="*/ 2126052 h 8318500"/>
              <a:gd name="connsiteX968" fmla="*/ 11623774 w 12192000"/>
              <a:gd name="connsiteY968" fmla="*/ 2169195 h 8318500"/>
              <a:gd name="connsiteX969" fmla="*/ 11593226 w 12192000"/>
              <a:gd name="connsiteY969" fmla="*/ 2217046 h 8318500"/>
              <a:gd name="connsiteX970" fmla="*/ 11562679 w 12192000"/>
              <a:gd name="connsiteY970" fmla="*/ 2269602 h 8318500"/>
              <a:gd name="connsiteX971" fmla="*/ 11548580 w 12192000"/>
              <a:gd name="connsiteY971" fmla="*/ 2219399 h 8318500"/>
              <a:gd name="connsiteX972" fmla="*/ 11583827 w 12192000"/>
              <a:gd name="connsiteY972" fmla="*/ 2148800 h 8318500"/>
              <a:gd name="connsiteX973" fmla="*/ 11604976 w 12192000"/>
              <a:gd name="connsiteY973" fmla="*/ 2068788 h 8318500"/>
              <a:gd name="connsiteX974" fmla="*/ 11624950 w 12192000"/>
              <a:gd name="connsiteY974" fmla="*/ 2018584 h 8318500"/>
              <a:gd name="connsiteX975" fmla="*/ 11609676 w 12192000"/>
              <a:gd name="connsiteY975" fmla="*/ 1968381 h 8318500"/>
              <a:gd name="connsiteX976" fmla="*/ 11647272 w 12192000"/>
              <a:gd name="connsiteY976" fmla="*/ 1849147 h 8318500"/>
              <a:gd name="connsiteX977" fmla="*/ 11657259 w 12192000"/>
              <a:gd name="connsiteY977" fmla="*/ 1773058 h 8318500"/>
              <a:gd name="connsiteX978" fmla="*/ 11684870 w 12192000"/>
              <a:gd name="connsiteY978" fmla="*/ 1692262 h 8318500"/>
              <a:gd name="connsiteX979" fmla="*/ 11688982 w 12192000"/>
              <a:gd name="connsiteY979" fmla="*/ 1656963 h 8318500"/>
              <a:gd name="connsiteX980" fmla="*/ 11689569 w 12192000"/>
              <a:gd name="connsiteY980" fmla="*/ 1616956 h 8318500"/>
              <a:gd name="connsiteX981" fmla="*/ 11707193 w 12192000"/>
              <a:gd name="connsiteY981" fmla="*/ 1590286 h 8318500"/>
              <a:gd name="connsiteX982" fmla="*/ 11689569 w 12192000"/>
              <a:gd name="connsiteY982" fmla="*/ 1554202 h 8318500"/>
              <a:gd name="connsiteX983" fmla="*/ 11628474 w 12192000"/>
              <a:gd name="connsiteY983" fmla="*/ 1623232 h 8318500"/>
              <a:gd name="connsiteX984" fmla="*/ 11627800 w 12192000"/>
              <a:gd name="connsiteY984" fmla="*/ 1634329 h 8318500"/>
              <a:gd name="connsiteX985" fmla="*/ 11606582 w 12192000"/>
              <a:gd name="connsiteY985" fmla="*/ 1600330 h 8318500"/>
              <a:gd name="connsiteX986" fmla="*/ 11583084 w 12192000"/>
              <a:gd name="connsiteY986" fmla="*/ 1606606 h 8318500"/>
              <a:gd name="connsiteX987" fmla="*/ 11592482 w 12192000"/>
              <a:gd name="connsiteY987" fmla="*/ 1537577 h 8318500"/>
              <a:gd name="connsiteX988" fmla="*/ 11577738 w 12192000"/>
              <a:gd name="connsiteY988" fmla="*/ 1530193 h 8318500"/>
              <a:gd name="connsiteX989" fmla="*/ 11580302 w 12192000"/>
              <a:gd name="connsiteY989" fmla="*/ 1523610 h 8318500"/>
              <a:gd name="connsiteX990" fmla="*/ 11604976 w 12192000"/>
              <a:gd name="connsiteY990" fmla="*/ 1422418 h 8318500"/>
              <a:gd name="connsiteX991" fmla="*/ 11586177 w 12192000"/>
              <a:gd name="connsiteY991" fmla="*/ 1421633 h 8318500"/>
              <a:gd name="connsiteX992" fmla="*/ 11578068 w 12192000"/>
              <a:gd name="connsiteY992" fmla="*/ 1427387 h 8318500"/>
              <a:gd name="connsiteX993" fmla="*/ 11578384 w 12192000"/>
              <a:gd name="connsiteY993" fmla="*/ 1412067 h 8318500"/>
              <a:gd name="connsiteX994" fmla="*/ 11583084 w 12192000"/>
              <a:gd name="connsiteY994" fmla="*/ 1390889 h 8318500"/>
              <a:gd name="connsiteX995" fmla="*/ 11587784 w 12192000"/>
              <a:gd name="connsiteY995" fmla="*/ 1374415 h 8318500"/>
              <a:gd name="connsiteX996" fmla="*/ 11578384 w 12192000"/>
              <a:gd name="connsiteY996" fmla="*/ 1379123 h 8318500"/>
              <a:gd name="connsiteX997" fmla="*/ 11568986 w 12192000"/>
              <a:gd name="connsiteY997" fmla="*/ 1393242 h 8318500"/>
              <a:gd name="connsiteX998" fmla="*/ 11550186 w 12192000"/>
              <a:gd name="connsiteY998" fmla="*/ 1443444 h 8318500"/>
              <a:gd name="connsiteX999" fmla="*/ 11536088 w 12192000"/>
              <a:gd name="connsiteY999" fmla="*/ 1462271 h 8318500"/>
              <a:gd name="connsiteX1000" fmla="*/ 11536088 w 12192000"/>
              <a:gd name="connsiteY1000" fmla="*/ 1405792 h 8318500"/>
              <a:gd name="connsiteX1001" fmla="*/ 11559585 w 12192000"/>
              <a:gd name="connsiteY1001" fmla="*/ 1361864 h 8318500"/>
              <a:gd name="connsiteX1002" fmla="*/ 11572510 w 12192000"/>
              <a:gd name="connsiteY1002" fmla="*/ 1346176 h 8318500"/>
              <a:gd name="connsiteX1003" fmla="*/ 11578384 w 12192000"/>
              <a:gd name="connsiteY1003" fmla="*/ 1311662 h 8318500"/>
              <a:gd name="connsiteX1004" fmla="*/ 11605994 w 12192000"/>
              <a:gd name="connsiteY1004" fmla="*/ 1270871 h 8318500"/>
              <a:gd name="connsiteX1005" fmla="*/ 11615981 w 12192000"/>
              <a:gd name="connsiteY1005" fmla="*/ 1230080 h 8318500"/>
              <a:gd name="connsiteX1006" fmla="*/ 11596595 w 12192000"/>
              <a:gd name="connsiteY1006" fmla="*/ 1226943 h 8318500"/>
              <a:gd name="connsiteX1007" fmla="*/ 11573684 w 12192000"/>
              <a:gd name="connsiteY1007" fmla="*/ 1223805 h 8318500"/>
              <a:gd name="connsiteX1008" fmla="*/ 11588958 w 12192000"/>
              <a:gd name="connsiteY1008" fmla="*/ 1191643 h 8318500"/>
              <a:gd name="connsiteX1009" fmla="*/ 11597183 w 12192000"/>
              <a:gd name="connsiteY1009" fmla="*/ 1154774 h 8318500"/>
              <a:gd name="connsiteX1010" fmla="*/ 11583084 w 12192000"/>
              <a:gd name="connsiteY1010" fmla="*/ 1135949 h 8318500"/>
              <a:gd name="connsiteX1011" fmla="*/ 11564286 w 12192000"/>
              <a:gd name="connsiteY1011" fmla="*/ 1117122 h 8318500"/>
              <a:gd name="connsiteX1012" fmla="*/ 11574272 w 12192000"/>
              <a:gd name="connsiteY1012" fmla="*/ 1088883 h 8318500"/>
              <a:gd name="connsiteX1013" fmla="*/ 11587784 w 12192000"/>
              <a:gd name="connsiteY1013" fmla="*/ 1060644 h 8318500"/>
              <a:gd name="connsiteX1014" fmla="*/ 11540787 w 12192000"/>
              <a:gd name="connsiteY1014" fmla="*/ 1048093 h 8318500"/>
              <a:gd name="connsiteX1015" fmla="*/ 11517288 w 12192000"/>
              <a:gd name="connsiteY1015" fmla="*/ 1104572 h 8318500"/>
              <a:gd name="connsiteX1016" fmla="*/ 11554886 w 12192000"/>
              <a:gd name="connsiteY1016" fmla="*/ 1135949 h 8318500"/>
              <a:gd name="connsiteX1017" fmla="*/ 11549598 w 12192000"/>
              <a:gd name="connsiteY1017" fmla="*/ 1175171 h 8318500"/>
              <a:gd name="connsiteX1018" fmla="*/ 11540787 w 12192000"/>
              <a:gd name="connsiteY1018" fmla="*/ 1204979 h 8318500"/>
              <a:gd name="connsiteX1019" fmla="*/ 11534912 w 12192000"/>
              <a:gd name="connsiteY1019" fmla="*/ 1230080 h 8318500"/>
              <a:gd name="connsiteX1020" fmla="*/ 11521988 w 12192000"/>
              <a:gd name="connsiteY1020" fmla="*/ 1255183 h 8318500"/>
              <a:gd name="connsiteX1021" fmla="*/ 11507302 w 12192000"/>
              <a:gd name="connsiteY1021" fmla="*/ 1239494 h 8318500"/>
              <a:gd name="connsiteX1022" fmla="*/ 11489091 w 12192000"/>
              <a:gd name="connsiteY1022" fmla="*/ 1242632 h 8318500"/>
              <a:gd name="connsiteX1023" fmla="*/ 11474992 w 12192000"/>
              <a:gd name="connsiteY1023" fmla="*/ 1255183 h 8318500"/>
              <a:gd name="connsiteX1024" fmla="*/ 11507889 w 12192000"/>
              <a:gd name="connsiteY1024" fmla="*/ 1274008 h 8318500"/>
              <a:gd name="connsiteX1025" fmla="*/ 11474992 w 12192000"/>
              <a:gd name="connsiteY1025" fmla="*/ 1286559 h 8318500"/>
              <a:gd name="connsiteX1026" fmla="*/ 11437982 w 12192000"/>
              <a:gd name="connsiteY1026" fmla="*/ 1339901 h 8318500"/>
              <a:gd name="connsiteX1027" fmla="*/ 11404498 w 12192000"/>
              <a:gd name="connsiteY1027" fmla="*/ 1393242 h 8318500"/>
              <a:gd name="connsiteX1028" fmla="*/ 11399798 w 12192000"/>
              <a:gd name="connsiteY1028" fmla="*/ 1374415 h 8318500"/>
              <a:gd name="connsiteX1029" fmla="*/ 11416834 w 12192000"/>
              <a:gd name="connsiteY1029" fmla="*/ 1321074 h 8318500"/>
              <a:gd name="connsiteX1030" fmla="*/ 11437395 w 12192000"/>
              <a:gd name="connsiteY1030" fmla="*/ 1267734 h 8318500"/>
              <a:gd name="connsiteX1031" fmla="*/ 11474992 w 12192000"/>
              <a:gd name="connsiteY1031" fmla="*/ 1223805 h 8318500"/>
              <a:gd name="connsiteX1032" fmla="*/ 11500252 w 12192000"/>
              <a:gd name="connsiteY1032" fmla="*/ 1095159 h 8318500"/>
              <a:gd name="connsiteX1033" fmla="*/ 11550186 w 12192000"/>
              <a:gd name="connsiteY1033" fmla="*/ 966513 h 8318500"/>
              <a:gd name="connsiteX1034" fmla="*/ 11529626 w 12192000"/>
              <a:gd name="connsiteY1034" fmla="*/ 921800 h 8318500"/>
              <a:gd name="connsiteX1035" fmla="*/ 11526688 w 12192000"/>
              <a:gd name="connsiteY1035" fmla="*/ 872380 h 8318500"/>
              <a:gd name="connsiteX1036" fmla="*/ 11537850 w 12192000"/>
              <a:gd name="connsiteY1036" fmla="*/ 858261 h 8318500"/>
              <a:gd name="connsiteX1037" fmla="*/ 11531388 w 12192000"/>
              <a:gd name="connsiteY1037" fmla="*/ 834728 h 8318500"/>
              <a:gd name="connsiteX1038" fmla="*/ 11568398 w 12192000"/>
              <a:gd name="connsiteY1038" fmla="*/ 741381 h 8318500"/>
              <a:gd name="connsiteX1039" fmla="*/ 11587784 w 12192000"/>
              <a:gd name="connsiteY1039" fmla="*/ 652740 h 8318500"/>
              <a:gd name="connsiteX1040" fmla="*/ 11596595 w 12192000"/>
              <a:gd name="connsiteY1040" fmla="*/ 579789 h 8318500"/>
              <a:gd name="connsiteX1041" fmla="*/ 11630080 w 12192000"/>
              <a:gd name="connsiteY1041" fmla="*/ 520957 h 8318500"/>
              <a:gd name="connsiteX1042" fmla="*/ 11643592 w 12192000"/>
              <a:gd name="connsiteY1042" fmla="*/ 480950 h 8318500"/>
              <a:gd name="connsiteX1043" fmla="*/ 11625380 w 12192000"/>
              <a:gd name="connsiteY1043" fmla="*/ 445651 h 8318500"/>
              <a:gd name="connsiteX1044" fmla="*/ 11597183 w 12192000"/>
              <a:gd name="connsiteY1044" fmla="*/ 458202 h 8318500"/>
              <a:gd name="connsiteX1045" fmla="*/ 11580734 w 12192000"/>
              <a:gd name="connsiteY1045" fmla="*/ 480950 h 8318500"/>
              <a:gd name="connsiteX1046" fmla="*/ 11578384 w 12192000"/>
              <a:gd name="connsiteY1046" fmla="*/ 508406 h 8318500"/>
              <a:gd name="connsiteX1047" fmla="*/ 11583084 w 12192000"/>
              <a:gd name="connsiteY1047" fmla="*/ 539782 h 8318500"/>
              <a:gd name="connsiteX1048" fmla="*/ 11534912 w 12192000"/>
              <a:gd name="connsiteY1048" fmla="*/ 597046 h 8318500"/>
              <a:gd name="connsiteX1049" fmla="*/ 11507889 w 12192000"/>
              <a:gd name="connsiteY1049" fmla="*/ 677842 h 8318500"/>
              <a:gd name="connsiteX1050" fmla="*/ 11470292 w 12192000"/>
              <a:gd name="connsiteY1050" fmla="*/ 740596 h 8318500"/>
              <a:gd name="connsiteX1051" fmla="*/ 11432695 w 12192000"/>
              <a:gd name="connsiteY1051" fmla="*/ 803351 h 8318500"/>
              <a:gd name="connsiteX1052" fmla="*/ 11438570 w 12192000"/>
              <a:gd name="connsiteY1052" fmla="*/ 813548 h 8318500"/>
              <a:gd name="connsiteX1053" fmla="*/ 11437395 w 12192000"/>
              <a:gd name="connsiteY1053" fmla="*/ 828452 h 8318500"/>
              <a:gd name="connsiteX1054" fmla="*/ 11425646 w 12192000"/>
              <a:gd name="connsiteY1054" fmla="*/ 841788 h 8318500"/>
              <a:gd name="connsiteX1055" fmla="*/ 11427996 w 12192000"/>
              <a:gd name="connsiteY1055" fmla="*/ 859830 h 8318500"/>
              <a:gd name="connsiteX1056" fmla="*/ 11418596 w 12192000"/>
              <a:gd name="connsiteY1056" fmla="*/ 903758 h 8318500"/>
              <a:gd name="connsiteX1057" fmla="*/ 11357500 w 12192000"/>
              <a:gd name="connsiteY1057" fmla="*/ 966513 h 8318500"/>
              <a:gd name="connsiteX1058" fmla="*/ 11343402 w 12192000"/>
              <a:gd name="connsiteY1058" fmla="*/ 979063 h 8318500"/>
              <a:gd name="connsiteX1059" fmla="*/ 11343989 w 12192000"/>
              <a:gd name="connsiteY1059" fmla="*/ 963375 h 8318500"/>
              <a:gd name="connsiteX1060" fmla="*/ 11348102 w 12192000"/>
              <a:gd name="connsiteY1060" fmla="*/ 947686 h 8318500"/>
              <a:gd name="connsiteX1061" fmla="*/ 11358676 w 12192000"/>
              <a:gd name="connsiteY1061" fmla="*/ 923369 h 8318500"/>
              <a:gd name="connsiteX1062" fmla="*/ 11348102 w 12192000"/>
              <a:gd name="connsiteY1062" fmla="*/ 884931 h 8318500"/>
              <a:gd name="connsiteX1063" fmla="*/ 11288768 w 12192000"/>
              <a:gd name="connsiteY1063" fmla="*/ 861398 h 8318500"/>
              <a:gd name="connsiteX1064" fmla="*/ 11225910 w 12192000"/>
              <a:gd name="connsiteY1064" fmla="*/ 866104 h 8318500"/>
              <a:gd name="connsiteX1065" fmla="*/ 11238835 w 12192000"/>
              <a:gd name="connsiteY1065" fmla="*/ 839435 h 8318500"/>
              <a:gd name="connsiteX1066" fmla="*/ 11230610 w 12192000"/>
              <a:gd name="connsiteY1066" fmla="*/ 803351 h 8318500"/>
              <a:gd name="connsiteX1067" fmla="*/ 11249408 w 12192000"/>
              <a:gd name="connsiteY1067" fmla="*/ 759423 h 8318500"/>
              <a:gd name="connsiteX1068" fmla="*/ 11258221 w 12192000"/>
              <a:gd name="connsiteY1068" fmla="*/ 728045 h 8318500"/>
              <a:gd name="connsiteX1069" fmla="*/ 11277607 w 12192000"/>
              <a:gd name="connsiteY1069" fmla="*/ 696669 h 8318500"/>
              <a:gd name="connsiteX1070" fmla="*/ 11268208 w 12192000"/>
              <a:gd name="connsiteY1070" fmla="*/ 683334 h 8318500"/>
              <a:gd name="connsiteX1071" fmla="*/ 11272907 w 12192000"/>
              <a:gd name="connsiteY1071" fmla="*/ 665292 h 8318500"/>
              <a:gd name="connsiteX1072" fmla="*/ 11284656 w 12192000"/>
              <a:gd name="connsiteY1072" fmla="*/ 649603 h 8318500"/>
              <a:gd name="connsiteX1073" fmla="*/ 11282306 w 12192000"/>
              <a:gd name="connsiteY1073" fmla="*/ 633914 h 8318500"/>
              <a:gd name="connsiteX1074" fmla="*/ 11310505 w 12192000"/>
              <a:gd name="connsiteY1074" fmla="*/ 523310 h 8318500"/>
              <a:gd name="connsiteX1075" fmla="*/ 11338702 w 12192000"/>
              <a:gd name="connsiteY1075" fmla="*/ 407998 h 8318500"/>
              <a:gd name="connsiteX1076" fmla="*/ 11363963 w 12192000"/>
              <a:gd name="connsiteY1076" fmla="*/ 356227 h 8318500"/>
              <a:gd name="connsiteX1077" fmla="*/ 11357500 w 12192000"/>
              <a:gd name="connsiteY1077" fmla="*/ 295040 h 8318500"/>
              <a:gd name="connsiteX1078" fmla="*/ 11347514 w 12192000"/>
              <a:gd name="connsiteY1078" fmla="*/ 287196 h 8318500"/>
              <a:gd name="connsiteX1079" fmla="*/ 11334002 w 12192000"/>
              <a:gd name="connsiteY1079" fmla="*/ 288765 h 8318500"/>
              <a:gd name="connsiteX1080" fmla="*/ 11306392 w 12192000"/>
              <a:gd name="connsiteY1080" fmla="*/ 385251 h 8318500"/>
              <a:gd name="connsiteX1081" fmla="*/ 11282306 w 12192000"/>
              <a:gd name="connsiteY1081" fmla="*/ 477029 h 8318500"/>
              <a:gd name="connsiteX1082" fmla="*/ 11245884 w 12192000"/>
              <a:gd name="connsiteY1082" fmla="*/ 515465 h 8318500"/>
              <a:gd name="connsiteX1083" fmla="*/ 11258808 w 12192000"/>
              <a:gd name="connsiteY1083" fmla="*/ 558609 h 8318500"/>
              <a:gd name="connsiteX1084" fmla="*/ 11228260 w 12192000"/>
              <a:gd name="connsiteY1084" fmla="*/ 606458 h 8318500"/>
              <a:gd name="connsiteX1085" fmla="*/ 11197712 w 12192000"/>
              <a:gd name="connsiteY1085" fmla="*/ 659016 h 8318500"/>
              <a:gd name="connsiteX1086" fmla="*/ 11183614 w 12192000"/>
              <a:gd name="connsiteY1086" fmla="*/ 608813 h 8318500"/>
              <a:gd name="connsiteX1087" fmla="*/ 11218861 w 12192000"/>
              <a:gd name="connsiteY1087" fmla="*/ 538214 h 8318500"/>
              <a:gd name="connsiteX1088" fmla="*/ 11240010 w 12192000"/>
              <a:gd name="connsiteY1088" fmla="*/ 458202 h 8318500"/>
              <a:gd name="connsiteX1089" fmla="*/ 11259984 w 12192000"/>
              <a:gd name="connsiteY1089" fmla="*/ 407998 h 8318500"/>
              <a:gd name="connsiteX1090" fmla="*/ 11244710 w 12192000"/>
              <a:gd name="connsiteY1090" fmla="*/ 357795 h 8318500"/>
              <a:gd name="connsiteX1091" fmla="*/ 11282306 w 12192000"/>
              <a:gd name="connsiteY1091" fmla="*/ 238561 h 8318500"/>
              <a:gd name="connsiteX1092" fmla="*/ 11292293 w 12192000"/>
              <a:gd name="connsiteY1092" fmla="*/ 162472 h 8318500"/>
              <a:gd name="connsiteX1093" fmla="*/ 11319904 w 12192000"/>
              <a:gd name="connsiteY1093" fmla="*/ 81675 h 8318500"/>
              <a:gd name="connsiteX1094" fmla="*/ 11324016 w 12192000"/>
              <a:gd name="connsiteY1094" fmla="*/ 46377 h 8318500"/>
              <a:gd name="connsiteX1095" fmla="*/ 11324603 w 12192000"/>
              <a:gd name="connsiteY1095" fmla="*/ 6371 h 8318500"/>
              <a:gd name="connsiteX1096" fmla="*/ 11179031 w 12192000"/>
              <a:gd name="connsiteY1096" fmla="*/ 0 h 8318500"/>
              <a:gd name="connsiteX1097" fmla="*/ 11274700 w 12192000"/>
              <a:gd name="connsiteY1097" fmla="*/ 0 h 8318500"/>
              <a:gd name="connsiteX1098" fmla="*/ 11263508 w 12192000"/>
              <a:gd name="connsiteY1098" fmla="*/ 12646 h 8318500"/>
              <a:gd name="connsiteX1099" fmla="*/ 11249408 w 12192000"/>
              <a:gd name="connsiteY1099" fmla="*/ 65987 h 8318500"/>
              <a:gd name="connsiteX1100" fmla="*/ 11235310 w 12192000"/>
              <a:gd name="connsiteY1100" fmla="*/ 119329 h 8318500"/>
              <a:gd name="connsiteX1101" fmla="*/ 11216511 w 12192000"/>
              <a:gd name="connsiteY1101" fmla="*/ 169532 h 8318500"/>
              <a:gd name="connsiteX1102" fmla="*/ 11218861 w 12192000"/>
              <a:gd name="connsiteY1102" fmla="*/ 191496 h 8318500"/>
              <a:gd name="connsiteX1103" fmla="*/ 11207112 w 12192000"/>
              <a:gd name="connsiteY1103" fmla="*/ 213460 h 8318500"/>
              <a:gd name="connsiteX1104" fmla="*/ 11178914 w 12192000"/>
              <a:gd name="connsiteY1104" fmla="*/ 244837 h 8318500"/>
              <a:gd name="connsiteX1105" fmla="*/ 11141316 w 12192000"/>
              <a:gd name="connsiteY1105" fmla="*/ 357795 h 8318500"/>
              <a:gd name="connsiteX1106" fmla="*/ 11128981 w 12192000"/>
              <a:gd name="connsiteY1106" fmla="*/ 388387 h 8318500"/>
              <a:gd name="connsiteX1107" fmla="*/ 11113119 w 12192000"/>
              <a:gd name="connsiteY1107" fmla="*/ 414274 h 8318500"/>
              <a:gd name="connsiteX1108" fmla="*/ 11117818 w 12192000"/>
              <a:gd name="connsiteY1108" fmla="*/ 433100 h 8318500"/>
              <a:gd name="connsiteX1109" fmla="*/ 11108419 w 12192000"/>
              <a:gd name="connsiteY1109" fmla="*/ 451926 h 8318500"/>
              <a:gd name="connsiteX1110" fmla="*/ 11080222 w 12192000"/>
              <a:gd name="connsiteY1110" fmla="*/ 489579 h 8318500"/>
              <a:gd name="connsiteX1111" fmla="*/ 11084334 w 12192000"/>
              <a:gd name="connsiteY1111" fmla="*/ 457417 h 8318500"/>
              <a:gd name="connsiteX1112" fmla="*/ 11099020 w 12192000"/>
              <a:gd name="connsiteY1112" fmla="*/ 420550 h 8318500"/>
              <a:gd name="connsiteX1113" fmla="*/ 11093145 w 12192000"/>
              <a:gd name="connsiteY1113" fmla="*/ 412705 h 8318500"/>
              <a:gd name="connsiteX1114" fmla="*/ 11094321 w 12192000"/>
              <a:gd name="connsiteY1114" fmla="*/ 395447 h 8318500"/>
              <a:gd name="connsiteX1115" fmla="*/ 11110182 w 12192000"/>
              <a:gd name="connsiteY1115" fmla="*/ 382113 h 8318500"/>
              <a:gd name="connsiteX1116" fmla="*/ 11108419 w 12192000"/>
              <a:gd name="connsiteY1116" fmla="*/ 364071 h 8318500"/>
              <a:gd name="connsiteX1117" fmla="*/ 11147192 w 12192000"/>
              <a:gd name="connsiteY1117" fmla="*/ 216598 h 8318500"/>
              <a:gd name="connsiteX1118" fmla="*/ 11178914 w 12192000"/>
              <a:gd name="connsiteY1118" fmla="*/ 69125 h 8318500"/>
              <a:gd name="connsiteX1119" fmla="*/ 11185376 w 12192000"/>
              <a:gd name="connsiteY1119" fmla="*/ 44023 h 8318500"/>
              <a:gd name="connsiteX1120" fmla="*/ 11174214 w 12192000"/>
              <a:gd name="connsiteY1120" fmla="*/ 18922 h 8318500"/>
              <a:gd name="connsiteX1121" fmla="*/ 11169515 w 12192000"/>
              <a:gd name="connsiteY1121" fmla="*/ 18922 h 8318500"/>
              <a:gd name="connsiteX1122" fmla="*/ 10478182 w 12192000"/>
              <a:gd name="connsiteY1122" fmla="*/ 0 h 8318500"/>
              <a:gd name="connsiteX1123" fmla="*/ 11122341 w 12192000"/>
              <a:gd name="connsiteY1123" fmla="*/ 0 h 8318500"/>
              <a:gd name="connsiteX1124" fmla="*/ 11113119 w 12192000"/>
              <a:gd name="connsiteY1124" fmla="*/ 18922 h 8318500"/>
              <a:gd name="connsiteX1125" fmla="*/ 10939232 w 12192000"/>
              <a:gd name="connsiteY1125" fmla="*/ 426824 h 8318500"/>
              <a:gd name="connsiteX1126" fmla="*/ 10919258 w 12192000"/>
              <a:gd name="connsiteY1126" fmla="*/ 450357 h 8318500"/>
              <a:gd name="connsiteX1127" fmla="*/ 10920434 w 12192000"/>
              <a:gd name="connsiteY1127" fmla="*/ 483303 h 8318500"/>
              <a:gd name="connsiteX1128" fmla="*/ 10892235 w 12192000"/>
              <a:gd name="connsiteY1128" fmla="*/ 546058 h 8318500"/>
              <a:gd name="connsiteX1129" fmla="*/ 10855226 w 12192000"/>
              <a:gd name="connsiteY1129" fmla="*/ 636267 h 8318500"/>
              <a:gd name="connsiteX1130" fmla="*/ 10835840 w 12192000"/>
              <a:gd name="connsiteY1130" fmla="*/ 721771 h 8318500"/>
              <a:gd name="connsiteX1131" fmla="*/ 10784143 w 12192000"/>
              <a:gd name="connsiteY1131" fmla="*/ 828452 h 8318500"/>
              <a:gd name="connsiteX1132" fmla="*/ 10788844 w 12192000"/>
              <a:gd name="connsiteY1132" fmla="*/ 872380 h 8318500"/>
              <a:gd name="connsiteX1133" fmla="*/ 10728923 w 12192000"/>
              <a:gd name="connsiteY1133" fmla="*/ 992399 h 8318500"/>
              <a:gd name="connsiteX1134" fmla="*/ 10703772 w 12192000"/>
              <a:gd name="connsiteY1134" fmla="*/ 1051729 h 8318500"/>
              <a:gd name="connsiteX1135" fmla="*/ 10690156 w 12192000"/>
              <a:gd name="connsiteY1135" fmla="*/ 1048093 h 8318500"/>
              <a:gd name="connsiteX1136" fmla="*/ 10666658 w 12192000"/>
              <a:gd name="connsiteY1136" fmla="*/ 1104572 h 8318500"/>
              <a:gd name="connsiteX1137" fmla="*/ 10677527 w 12192000"/>
              <a:gd name="connsiteY1137" fmla="*/ 1113643 h 8318500"/>
              <a:gd name="connsiteX1138" fmla="*/ 10676052 w 12192000"/>
              <a:gd name="connsiteY1138" fmla="*/ 1117122 h 8318500"/>
              <a:gd name="connsiteX1139" fmla="*/ 10668416 w 12192000"/>
              <a:gd name="connsiteY1139" fmla="*/ 1150068 h 8318500"/>
              <a:gd name="connsiteX1140" fmla="*/ 10657253 w 12192000"/>
              <a:gd name="connsiteY1140" fmla="*/ 1173601 h 8318500"/>
              <a:gd name="connsiteX1141" fmla="*/ 10614956 w 12192000"/>
              <a:gd name="connsiteY1141" fmla="*/ 1274008 h 8318500"/>
              <a:gd name="connsiteX1142" fmla="*/ 10619078 w 12192000"/>
              <a:gd name="connsiteY1142" fmla="*/ 1290518 h 8318500"/>
              <a:gd name="connsiteX1143" fmla="*/ 10602111 w 12192000"/>
              <a:gd name="connsiteY1143" fmla="*/ 1303229 h 8318500"/>
              <a:gd name="connsiteX1144" fmla="*/ 10587351 w 12192000"/>
              <a:gd name="connsiteY1144" fmla="*/ 1339901 h 8318500"/>
              <a:gd name="connsiteX1145" fmla="*/ 10587098 w 12192000"/>
              <a:gd name="connsiteY1145" fmla="*/ 1340570 h 8318500"/>
              <a:gd name="connsiteX1146" fmla="*/ 10583234 w 12192000"/>
              <a:gd name="connsiteY1146" fmla="*/ 1345392 h 8318500"/>
              <a:gd name="connsiteX1147" fmla="*/ 10568428 w 12192000"/>
              <a:gd name="connsiteY1147" fmla="*/ 1380862 h 8318500"/>
              <a:gd name="connsiteX1148" fmla="*/ 10553866 w 12192000"/>
              <a:gd name="connsiteY1148" fmla="*/ 1393242 h 8318500"/>
              <a:gd name="connsiteX1149" fmla="*/ 10549166 w 12192000"/>
              <a:gd name="connsiteY1149" fmla="*/ 1374415 h 8318500"/>
              <a:gd name="connsiteX1150" fmla="*/ 10566204 w 12192000"/>
              <a:gd name="connsiteY1150" fmla="*/ 1321074 h 8318500"/>
              <a:gd name="connsiteX1151" fmla="*/ 10586764 w 12192000"/>
              <a:gd name="connsiteY1151" fmla="*/ 1267734 h 8318500"/>
              <a:gd name="connsiteX1152" fmla="*/ 10624361 w 12192000"/>
              <a:gd name="connsiteY1152" fmla="*/ 1223805 h 8318500"/>
              <a:gd name="connsiteX1153" fmla="*/ 10649622 w 12192000"/>
              <a:gd name="connsiteY1153" fmla="*/ 1095159 h 8318500"/>
              <a:gd name="connsiteX1154" fmla="*/ 10699555 w 12192000"/>
              <a:gd name="connsiteY1154" fmla="*/ 966513 h 8318500"/>
              <a:gd name="connsiteX1155" fmla="*/ 10678994 w 12192000"/>
              <a:gd name="connsiteY1155" fmla="*/ 921800 h 8318500"/>
              <a:gd name="connsiteX1156" fmla="*/ 10676058 w 12192000"/>
              <a:gd name="connsiteY1156" fmla="*/ 872380 h 8318500"/>
              <a:gd name="connsiteX1157" fmla="*/ 10687219 w 12192000"/>
              <a:gd name="connsiteY1157" fmla="*/ 858261 h 8318500"/>
              <a:gd name="connsiteX1158" fmla="*/ 10680757 w 12192000"/>
              <a:gd name="connsiteY1158" fmla="*/ 834728 h 8318500"/>
              <a:gd name="connsiteX1159" fmla="*/ 10717767 w 12192000"/>
              <a:gd name="connsiteY1159" fmla="*/ 741381 h 8318500"/>
              <a:gd name="connsiteX1160" fmla="*/ 10737153 w 12192000"/>
              <a:gd name="connsiteY1160" fmla="*/ 652741 h 8318500"/>
              <a:gd name="connsiteX1161" fmla="*/ 10745964 w 12192000"/>
              <a:gd name="connsiteY1161" fmla="*/ 579789 h 8318500"/>
              <a:gd name="connsiteX1162" fmla="*/ 10779450 w 12192000"/>
              <a:gd name="connsiteY1162" fmla="*/ 520957 h 8318500"/>
              <a:gd name="connsiteX1163" fmla="*/ 10792961 w 12192000"/>
              <a:gd name="connsiteY1163" fmla="*/ 480950 h 8318500"/>
              <a:gd name="connsiteX1164" fmla="*/ 10774750 w 12192000"/>
              <a:gd name="connsiteY1164" fmla="*/ 445651 h 8318500"/>
              <a:gd name="connsiteX1165" fmla="*/ 10746552 w 12192000"/>
              <a:gd name="connsiteY1165" fmla="*/ 458202 h 8318500"/>
              <a:gd name="connsiteX1166" fmla="*/ 10730104 w 12192000"/>
              <a:gd name="connsiteY1166" fmla="*/ 480950 h 8318500"/>
              <a:gd name="connsiteX1167" fmla="*/ 10727753 w 12192000"/>
              <a:gd name="connsiteY1167" fmla="*/ 508406 h 8318500"/>
              <a:gd name="connsiteX1168" fmla="*/ 10732453 w 12192000"/>
              <a:gd name="connsiteY1168" fmla="*/ 539782 h 8318500"/>
              <a:gd name="connsiteX1169" fmla="*/ 10684282 w 12192000"/>
              <a:gd name="connsiteY1169" fmla="*/ 597046 h 8318500"/>
              <a:gd name="connsiteX1170" fmla="*/ 10657258 w 12192000"/>
              <a:gd name="connsiteY1170" fmla="*/ 677842 h 8318500"/>
              <a:gd name="connsiteX1171" fmla="*/ 10619662 w 12192000"/>
              <a:gd name="connsiteY1171" fmla="*/ 740597 h 8318500"/>
              <a:gd name="connsiteX1172" fmla="*/ 10582064 w 12192000"/>
              <a:gd name="connsiteY1172" fmla="*/ 803351 h 8318500"/>
              <a:gd name="connsiteX1173" fmla="*/ 10587939 w 12192000"/>
              <a:gd name="connsiteY1173" fmla="*/ 813548 h 8318500"/>
              <a:gd name="connsiteX1174" fmla="*/ 10586764 w 12192000"/>
              <a:gd name="connsiteY1174" fmla="*/ 828452 h 8318500"/>
              <a:gd name="connsiteX1175" fmla="*/ 10575015 w 12192000"/>
              <a:gd name="connsiteY1175" fmla="*/ 841788 h 8318500"/>
              <a:gd name="connsiteX1176" fmla="*/ 10577365 w 12192000"/>
              <a:gd name="connsiteY1176" fmla="*/ 859830 h 8318500"/>
              <a:gd name="connsiteX1177" fmla="*/ 10567966 w 12192000"/>
              <a:gd name="connsiteY1177" fmla="*/ 903758 h 8318500"/>
              <a:gd name="connsiteX1178" fmla="*/ 10506870 w 12192000"/>
              <a:gd name="connsiteY1178" fmla="*/ 966513 h 8318500"/>
              <a:gd name="connsiteX1179" fmla="*/ 10492770 w 12192000"/>
              <a:gd name="connsiteY1179" fmla="*/ 979063 h 8318500"/>
              <a:gd name="connsiteX1180" fmla="*/ 10493358 w 12192000"/>
              <a:gd name="connsiteY1180" fmla="*/ 963375 h 8318500"/>
              <a:gd name="connsiteX1181" fmla="*/ 10497470 w 12192000"/>
              <a:gd name="connsiteY1181" fmla="*/ 947686 h 8318500"/>
              <a:gd name="connsiteX1182" fmla="*/ 10508045 w 12192000"/>
              <a:gd name="connsiteY1182" fmla="*/ 923369 h 8318500"/>
              <a:gd name="connsiteX1183" fmla="*/ 10497470 w 12192000"/>
              <a:gd name="connsiteY1183" fmla="*/ 884931 h 8318500"/>
              <a:gd name="connsiteX1184" fmla="*/ 10438138 w 12192000"/>
              <a:gd name="connsiteY1184" fmla="*/ 861398 h 8318500"/>
              <a:gd name="connsiteX1185" fmla="*/ 10375280 w 12192000"/>
              <a:gd name="connsiteY1185" fmla="*/ 866106 h 8318500"/>
              <a:gd name="connsiteX1186" fmla="*/ 10388204 w 12192000"/>
              <a:gd name="connsiteY1186" fmla="*/ 839435 h 8318500"/>
              <a:gd name="connsiteX1187" fmla="*/ 10379980 w 12192000"/>
              <a:gd name="connsiteY1187" fmla="*/ 803351 h 8318500"/>
              <a:gd name="connsiteX1188" fmla="*/ 10398778 w 12192000"/>
              <a:gd name="connsiteY1188" fmla="*/ 759423 h 8318500"/>
              <a:gd name="connsiteX1189" fmla="*/ 10407590 w 12192000"/>
              <a:gd name="connsiteY1189" fmla="*/ 728045 h 8318500"/>
              <a:gd name="connsiteX1190" fmla="*/ 10426976 w 12192000"/>
              <a:gd name="connsiteY1190" fmla="*/ 696669 h 8318500"/>
              <a:gd name="connsiteX1191" fmla="*/ 10417577 w 12192000"/>
              <a:gd name="connsiteY1191" fmla="*/ 683334 h 8318500"/>
              <a:gd name="connsiteX1192" fmla="*/ 10422276 w 12192000"/>
              <a:gd name="connsiteY1192" fmla="*/ 665292 h 8318500"/>
              <a:gd name="connsiteX1193" fmla="*/ 10434026 w 12192000"/>
              <a:gd name="connsiteY1193" fmla="*/ 649603 h 8318500"/>
              <a:gd name="connsiteX1194" fmla="*/ 10431676 w 12192000"/>
              <a:gd name="connsiteY1194" fmla="*/ 633914 h 8318500"/>
              <a:gd name="connsiteX1195" fmla="*/ 10459874 w 12192000"/>
              <a:gd name="connsiteY1195" fmla="*/ 523310 h 8318500"/>
              <a:gd name="connsiteX1196" fmla="*/ 10488072 w 12192000"/>
              <a:gd name="connsiteY1196" fmla="*/ 407998 h 8318500"/>
              <a:gd name="connsiteX1197" fmla="*/ 10513332 w 12192000"/>
              <a:gd name="connsiteY1197" fmla="*/ 356227 h 8318500"/>
              <a:gd name="connsiteX1198" fmla="*/ 10506870 w 12192000"/>
              <a:gd name="connsiteY1198" fmla="*/ 295041 h 8318500"/>
              <a:gd name="connsiteX1199" fmla="*/ 10496883 w 12192000"/>
              <a:gd name="connsiteY1199" fmla="*/ 287196 h 8318500"/>
              <a:gd name="connsiteX1200" fmla="*/ 10483371 w 12192000"/>
              <a:gd name="connsiteY1200" fmla="*/ 288765 h 8318500"/>
              <a:gd name="connsiteX1201" fmla="*/ 10455762 w 12192000"/>
              <a:gd name="connsiteY1201" fmla="*/ 385251 h 8318500"/>
              <a:gd name="connsiteX1202" fmla="*/ 10431676 w 12192000"/>
              <a:gd name="connsiteY1202" fmla="*/ 477029 h 8318500"/>
              <a:gd name="connsiteX1203" fmla="*/ 10395253 w 12192000"/>
              <a:gd name="connsiteY1203" fmla="*/ 515465 h 8318500"/>
              <a:gd name="connsiteX1204" fmla="*/ 10408177 w 12192000"/>
              <a:gd name="connsiteY1204" fmla="*/ 558609 h 8318500"/>
              <a:gd name="connsiteX1205" fmla="*/ 10377630 w 12192000"/>
              <a:gd name="connsiteY1205" fmla="*/ 606458 h 8318500"/>
              <a:gd name="connsiteX1206" fmla="*/ 10347082 w 12192000"/>
              <a:gd name="connsiteY1206" fmla="*/ 659016 h 8318500"/>
              <a:gd name="connsiteX1207" fmla="*/ 10332983 w 12192000"/>
              <a:gd name="connsiteY1207" fmla="*/ 608813 h 8318500"/>
              <a:gd name="connsiteX1208" fmla="*/ 10368230 w 12192000"/>
              <a:gd name="connsiteY1208" fmla="*/ 538214 h 8318500"/>
              <a:gd name="connsiteX1209" fmla="*/ 10389379 w 12192000"/>
              <a:gd name="connsiteY1209" fmla="*/ 458202 h 8318500"/>
              <a:gd name="connsiteX1210" fmla="*/ 10409352 w 12192000"/>
              <a:gd name="connsiteY1210" fmla="*/ 407998 h 8318500"/>
              <a:gd name="connsiteX1211" fmla="*/ 10394079 w 12192000"/>
              <a:gd name="connsiteY1211" fmla="*/ 357795 h 8318500"/>
              <a:gd name="connsiteX1212" fmla="*/ 10431676 w 12192000"/>
              <a:gd name="connsiteY1212" fmla="*/ 238561 h 8318500"/>
              <a:gd name="connsiteX1213" fmla="*/ 10441662 w 12192000"/>
              <a:gd name="connsiteY1213" fmla="*/ 162472 h 8318500"/>
              <a:gd name="connsiteX1214" fmla="*/ 10469273 w 12192000"/>
              <a:gd name="connsiteY1214" fmla="*/ 81675 h 8318500"/>
              <a:gd name="connsiteX1215" fmla="*/ 10473386 w 12192000"/>
              <a:gd name="connsiteY1215" fmla="*/ 46377 h 8318500"/>
              <a:gd name="connsiteX1216" fmla="*/ 10473972 w 12192000"/>
              <a:gd name="connsiteY1216" fmla="*/ 6371 h 8318500"/>
              <a:gd name="connsiteX1217" fmla="*/ 10328400 w 12192000"/>
              <a:gd name="connsiteY1217" fmla="*/ 0 h 8318500"/>
              <a:gd name="connsiteX1218" fmla="*/ 10424069 w 12192000"/>
              <a:gd name="connsiteY1218" fmla="*/ 0 h 8318500"/>
              <a:gd name="connsiteX1219" fmla="*/ 10412877 w 12192000"/>
              <a:gd name="connsiteY1219" fmla="*/ 12646 h 8318500"/>
              <a:gd name="connsiteX1220" fmla="*/ 10398778 w 12192000"/>
              <a:gd name="connsiteY1220" fmla="*/ 65987 h 8318500"/>
              <a:gd name="connsiteX1221" fmla="*/ 10384678 w 12192000"/>
              <a:gd name="connsiteY1221" fmla="*/ 119329 h 8318500"/>
              <a:gd name="connsiteX1222" fmla="*/ 10365880 w 12192000"/>
              <a:gd name="connsiteY1222" fmla="*/ 169532 h 8318500"/>
              <a:gd name="connsiteX1223" fmla="*/ 10368230 w 12192000"/>
              <a:gd name="connsiteY1223" fmla="*/ 191496 h 8318500"/>
              <a:gd name="connsiteX1224" fmla="*/ 10356481 w 12192000"/>
              <a:gd name="connsiteY1224" fmla="*/ 213460 h 8318500"/>
              <a:gd name="connsiteX1225" fmla="*/ 10328284 w 12192000"/>
              <a:gd name="connsiteY1225" fmla="*/ 244837 h 8318500"/>
              <a:gd name="connsiteX1226" fmla="*/ 10290686 w 12192000"/>
              <a:gd name="connsiteY1226" fmla="*/ 357795 h 8318500"/>
              <a:gd name="connsiteX1227" fmla="*/ 10278350 w 12192000"/>
              <a:gd name="connsiteY1227" fmla="*/ 388387 h 8318500"/>
              <a:gd name="connsiteX1228" fmla="*/ 10262488 w 12192000"/>
              <a:gd name="connsiteY1228" fmla="*/ 414274 h 8318500"/>
              <a:gd name="connsiteX1229" fmla="*/ 10267188 w 12192000"/>
              <a:gd name="connsiteY1229" fmla="*/ 433100 h 8318500"/>
              <a:gd name="connsiteX1230" fmla="*/ 10257788 w 12192000"/>
              <a:gd name="connsiteY1230" fmla="*/ 451926 h 8318500"/>
              <a:gd name="connsiteX1231" fmla="*/ 10229591 w 12192000"/>
              <a:gd name="connsiteY1231" fmla="*/ 489579 h 8318500"/>
              <a:gd name="connsiteX1232" fmla="*/ 10233703 w 12192000"/>
              <a:gd name="connsiteY1232" fmla="*/ 457417 h 8318500"/>
              <a:gd name="connsiteX1233" fmla="*/ 10248389 w 12192000"/>
              <a:gd name="connsiteY1233" fmla="*/ 420550 h 8318500"/>
              <a:gd name="connsiteX1234" fmla="*/ 10242514 w 12192000"/>
              <a:gd name="connsiteY1234" fmla="*/ 412705 h 8318500"/>
              <a:gd name="connsiteX1235" fmla="*/ 10243690 w 12192000"/>
              <a:gd name="connsiteY1235" fmla="*/ 395447 h 8318500"/>
              <a:gd name="connsiteX1236" fmla="*/ 10259550 w 12192000"/>
              <a:gd name="connsiteY1236" fmla="*/ 382113 h 8318500"/>
              <a:gd name="connsiteX1237" fmla="*/ 10257788 w 12192000"/>
              <a:gd name="connsiteY1237" fmla="*/ 364071 h 8318500"/>
              <a:gd name="connsiteX1238" fmla="*/ 10296560 w 12192000"/>
              <a:gd name="connsiteY1238" fmla="*/ 216598 h 8318500"/>
              <a:gd name="connsiteX1239" fmla="*/ 10328284 w 12192000"/>
              <a:gd name="connsiteY1239" fmla="*/ 69125 h 8318500"/>
              <a:gd name="connsiteX1240" fmla="*/ 10334745 w 12192000"/>
              <a:gd name="connsiteY1240" fmla="*/ 44023 h 8318500"/>
              <a:gd name="connsiteX1241" fmla="*/ 10323584 w 12192000"/>
              <a:gd name="connsiteY1241" fmla="*/ 18922 h 8318500"/>
              <a:gd name="connsiteX1242" fmla="*/ 10318884 w 12192000"/>
              <a:gd name="connsiteY1242" fmla="*/ 18922 h 8318500"/>
              <a:gd name="connsiteX1243" fmla="*/ 9742760 w 12192000"/>
              <a:gd name="connsiteY1243" fmla="*/ 0 h 8318500"/>
              <a:gd name="connsiteX1244" fmla="*/ 10271710 w 12192000"/>
              <a:gd name="connsiteY1244" fmla="*/ 0 h 8318500"/>
              <a:gd name="connsiteX1245" fmla="*/ 10262488 w 12192000"/>
              <a:gd name="connsiteY1245" fmla="*/ 18922 h 8318500"/>
              <a:gd name="connsiteX1246" fmla="*/ 10088601 w 12192000"/>
              <a:gd name="connsiteY1246" fmla="*/ 426824 h 8318500"/>
              <a:gd name="connsiteX1247" fmla="*/ 10068628 w 12192000"/>
              <a:gd name="connsiteY1247" fmla="*/ 450357 h 8318500"/>
              <a:gd name="connsiteX1248" fmla="*/ 10069803 w 12192000"/>
              <a:gd name="connsiteY1248" fmla="*/ 483303 h 8318500"/>
              <a:gd name="connsiteX1249" fmla="*/ 10041604 w 12192000"/>
              <a:gd name="connsiteY1249" fmla="*/ 546058 h 8318500"/>
              <a:gd name="connsiteX1250" fmla="*/ 10004596 w 12192000"/>
              <a:gd name="connsiteY1250" fmla="*/ 636267 h 8318500"/>
              <a:gd name="connsiteX1251" fmla="*/ 9990716 w 12192000"/>
              <a:gd name="connsiteY1251" fmla="*/ 688138 h 8318500"/>
              <a:gd name="connsiteX1252" fmla="*/ 9985922 w 12192000"/>
              <a:gd name="connsiteY1252" fmla="*/ 717419 h 8318500"/>
              <a:gd name="connsiteX1253" fmla="*/ 9970172 w 12192000"/>
              <a:gd name="connsiteY1253" fmla="*/ 701645 h 8318500"/>
              <a:gd name="connsiteX1254" fmla="*/ 9980159 w 12192000"/>
              <a:gd name="connsiteY1254" fmla="*/ 673406 h 8318500"/>
              <a:gd name="connsiteX1255" fmla="*/ 9993670 w 12192000"/>
              <a:gd name="connsiteY1255" fmla="*/ 645166 h 8318500"/>
              <a:gd name="connsiteX1256" fmla="*/ 9946674 w 12192000"/>
              <a:gd name="connsiteY1256" fmla="*/ 632616 h 8318500"/>
              <a:gd name="connsiteX1257" fmla="*/ 9923175 w 12192000"/>
              <a:gd name="connsiteY1257" fmla="*/ 689095 h 8318500"/>
              <a:gd name="connsiteX1258" fmla="*/ 9960773 w 12192000"/>
              <a:gd name="connsiteY1258" fmla="*/ 720472 h 8318500"/>
              <a:gd name="connsiteX1259" fmla="*/ 9955485 w 12192000"/>
              <a:gd name="connsiteY1259" fmla="*/ 759694 h 8318500"/>
              <a:gd name="connsiteX1260" fmla="*/ 9946674 w 12192000"/>
              <a:gd name="connsiteY1260" fmla="*/ 789502 h 8318500"/>
              <a:gd name="connsiteX1261" fmla="*/ 9941336 w 12192000"/>
              <a:gd name="connsiteY1261" fmla="*/ 812307 h 8318500"/>
              <a:gd name="connsiteX1262" fmla="*/ 9933512 w 12192000"/>
              <a:gd name="connsiteY1262" fmla="*/ 828452 h 8318500"/>
              <a:gd name="connsiteX1263" fmla="*/ 9933540 w 12192000"/>
              <a:gd name="connsiteY1263" fmla="*/ 828705 h 8318500"/>
              <a:gd name="connsiteX1264" fmla="*/ 9927876 w 12192000"/>
              <a:gd name="connsiteY1264" fmla="*/ 839706 h 8318500"/>
              <a:gd name="connsiteX1265" fmla="*/ 9913188 w 12192000"/>
              <a:gd name="connsiteY1265" fmla="*/ 824017 h 8318500"/>
              <a:gd name="connsiteX1266" fmla="*/ 9894978 w 12192000"/>
              <a:gd name="connsiteY1266" fmla="*/ 827155 h 8318500"/>
              <a:gd name="connsiteX1267" fmla="*/ 9880878 w 12192000"/>
              <a:gd name="connsiteY1267" fmla="*/ 839706 h 8318500"/>
              <a:gd name="connsiteX1268" fmla="*/ 9913776 w 12192000"/>
              <a:gd name="connsiteY1268" fmla="*/ 858531 h 8318500"/>
              <a:gd name="connsiteX1269" fmla="*/ 9880878 w 12192000"/>
              <a:gd name="connsiteY1269" fmla="*/ 871083 h 8318500"/>
              <a:gd name="connsiteX1270" fmla="*/ 9843868 w 12192000"/>
              <a:gd name="connsiteY1270" fmla="*/ 924424 h 8318500"/>
              <a:gd name="connsiteX1271" fmla="*/ 9810384 w 12192000"/>
              <a:gd name="connsiteY1271" fmla="*/ 977765 h 8318500"/>
              <a:gd name="connsiteX1272" fmla="*/ 9805684 w 12192000"/>
              <a:gd name="connsiteY1272" fmla="*/ 958938 h 8318500"/>
              <a:gd name="connsiteX1273" fmla="*/ 9822721 w 12192000"/>
              <a:gd name="connsiteY1273" fmla="*/ 905597 h 8318500"/>
              <a:gd name="connsiteX1274" fmla="*/ 9843282 w 12192000"/>
              <a:gd name="connsiteY1274" fmla="*/ 852256 h 8318500"/>
              <a:gd name="connsiteX1275" fmla="*/ 9880878 w 12192000"/>
              <a:gd name="connsiteY1275" fmla="*/ 808328 h 8318500"/>
              <a:gd name="connsiteX1276" fmla="*/ 9906139 w 12192000"/>
              <a:gd name="connsiteY1276" fmla="*/ 679682 h 8318500"/>
              <a:gd name="connsiteX1277" fmla="*/ 9956073 w 12192000"/>
              <a:gd name="connsiteY1277" fmla="*/ 551036 h 8318500"/>
              <a:gd name="connsiteX1278" fmla="*/ 9935512 w 12192000"/>
              <a:gd name="connsiteY1278" fmla="*/ 506323 h 8318500"/>
              <a:gd name="connsiteX1279" fmla="*/ 9932576 w 12192000"/>
              <a:gd name="connsiteY1279" fmla="*/ 456903 h 8318500"/>
              <a:gd name="connsiteX1280" fmla="*/ 9943737 w 12192000"/>
              <a:gd name="connsiteY1280" fmla="*/ 442784 h 8318500"/>
              <a:gd name="connsiteX1281" fmla="*/ 9937274 w 12192000"/>
              <a:gd name="connsiteY1281" fmla="*/ 419251 h 8318500"/>
              <a:gd name="connsiteX1282" fmla="*/ 9974284 w 12192000"/>
              <a:gd name="connsiteY1282" fmla="*/ 325904 h 8318500"/>
              <a:gd name="connsiteX1283" fmla="*/ 9993670 w 12192000"/>
              <a:gd name="connsiteY1283" fmla="*/ 237264 h 8318500"/>
              <a:gd name="connsiteX1284" fmla="*/ 10002482 w 12192000"/>
              <a:gd name="connsiteY1284" fmla="*/ 164312 h 8318500"/>
              <a:gd name="connsiteX1285" fmla="*/ 10035967 w 12192000"/>
              <a:gd name="connsiteY1285" fmla="*/ 105480 h 8318500"/>
              <a:gd name="connsiteX1286" fmla="*/ 10049479 w 12192000"/>
              <a:gd name="connsiteY1286" fmla="*/ 65473 h 8318500"/>
              <a:gd name="connsiteX1287" fmla="*/ 10031267 w 12192000"/>
              <a:gd name="connsiteY1287" fmla="*/ 30174 h 8318500"/>
              <a:gd name="connsiteX1288" fmla="*/ 10003070 w 12192000"/>
              <a:gd name="connsiteY1288" fmla="*/ 42725 h 8318500"/>
              <a:gd name="connsiteX1289" fmla="*/ 9986622 w 12192000"/>
              <a:gd name="connsiteY1289" fmla="*/ 65473 h 8318500"/>
              <a:gd name="connsiteX1290" fmla="*/ 9984270 w 12192000"/>
              <a:gd name="connsiteY1290" fmla="*/ 92929 h 8318500"/>
              <a:gd name="connsiteX1291" fmla="*/ 9988970 w 12192000"/>
              <a:gd name="connsiteY1291" fmla="*/ 124306 h 8318500"/>
              <a:gd name="connsiteX1292" fmla="*/ 9940799 w 12192000"/>
              <a:gd name="connsiteY1292" fmla="*/ 181569 h 8318500"/>
              <a:gd name="connsiteX1293" fmla="*/ 9913776 w 12192000"/>
              <a:gd name="connsiteY1293" fmla="*/ 262365 h 8318500"/>
              <a:gd name="connsiteX1294" fmla="*/ 9876180 w 12192000"/>
              <a:gd name="connsiteY1294" fmla="*/ 325119 h 8318500"/>
              <a:gd name="connsiteX1295" fmla="*/ 9838582 w 12192000"/>
              <a:gd name="connsiteY1295" fmla="*/ 387874 h 8318500"/>
              <a:gd name="connsiteX1296" fmla="*/ 9844456 w 12192000"/>
              <a:gd name="connsiteY1296" fmla="*/ 398071 h 8318500"/>
              <a:gd name="connsiteX1297" fmla="*/ 9843282 w 12192000"/>
              <a:gd name="connsiteY1297" fmla="*/ 412975 h 8318500"/>
              <a:gd name="connsiteX1298" fmla="*/ 9831533 w 12192000"/>
              <a:gd name="connsiteY1298" fmla="*/ 426311 h 8318500"/>
              <a:gd name="connsiteX1299" fmla="*/ 9833883 w 12192000"/>
              <a:gd name="connsiteY1299" fmla="*/ 444353 h 8318500"/>
              <a:gd name="connsiteX1300" fmla="*/ 9824484 w 12192000"/>
              <a:gd name="connsiteY1300" fmla="*/ 488281 h 8318500"/>
              <a:gd name="connsiteX1301" fmla="*/ 9763388 w 12192000"/>
              <a:gd name="connsiteY1301" fmla="*/ 551036 h 8318500"/>
              <a:gd name="connsiteX1302" fmla="*/ 9749288 w 12192000"/>
              <a:gd name="connsiteY1302" fmla="*/ 563586 h 8318500"/>
              <a:gd name="connsiteX1303" fmla="*/ 9749876 w 12192000"/>
              <a:gd name="connsiteY1303" fmla="*/ 547898 h 8318500"/>
              <a:gd name="connsiteX1304" fmla="*/ 9753988 w 12192000"/>
              <a:gd name="connsiteY1304" fmla="*/ 532209 h 8318500"/>
              <a:gd name="connsiteX1305" fmla="*/ 9764563 w 12192000"/>
              <a:gd name="connsiteY1305" fmla="*/ 507891 h 8318500"/>
              <a:gd name="connsiteX1306" fmla="*/ 9753988 w 12192000"/>
              <a:gd name="connsiteY1306" fmla="*/ 469454 h 8318500"/>
              <a:gd name="connsiteX1307" fmla="*/ 9694656 w 12192000"/>
              <a:gd name="connsiteY1307" fmla="*/ 445922 h 8318500"/>
              <a:gd name="connsiteX1308" fmla="*/ 9631797 w 12192000"/>
              <a:gd name="connsiteY1308" fmla="*/ 450627 h 8318500"/>
              <a:gd name="connsiteX1309" fmla="*/ 9644722 w 12192000"/>
              <a:gd name="connsiteY1309" fmla="*/ 423958 h 8318500"/>
              <a:gd name="connsiteX1310" fmla="*/ 9636497 w 12192000"/>
              <a:gd name="connsiteY1310" fmla="*/ 387874 h 8318500"/>
              <a:gd name="connsiteX1311" fmla="*/ 9655296 w 12192000"/>
              <a:gd name="connsiteY1311" fmla="*/ 343946 h 8318500"/>
              <a:gd name="connsiteX1312" fmla="*/ 9664108 w 12192000"/>
              <a:gd name="connsiteY1312" fmla="*/ 312568 h 8318500"/>
              <a:gd name="connsiteX1313" fmla="*/ 9683494 w 12192000"/>
              <a:gd name="connsiteY1313" fmla="*/ 281191 h 8318500"/>
              <a:gd name="connsiteX1314" fmla="*/ 9674095 w 12192000"/>
              <a:gd name="connsiteY1314" fmla="*/ 267855 h 8318500"/>
              <a:gd name="connsiteX1315" fmla="*/ 9678794 w 12192000"/>
              <a:gd name="connsiteY1315" fmla="*/ 249815 h 8318500"/>
              <a:gd name="connsiteX1316" fmla="*/ 9690543 w 12192000"/>
              <a:gd name="connsiteY1316" fmla="*/ 234126 h 8318500"/>
              <a:gd name="connsiteX1317" fmla="*/ 9688193 w 12192000"/>
              <a:gd name="connsiteY1317" fmla="*/ 218437 h 8318500"/>
              <a:gd name="connsiteX1318" fmla="*/ 9716392 w 12192000"/>
              <a:gd name="connsiteY1318" fmla="*/ 107833 h 8318500"/>
              <a:gd name="connsiteX1319" fmla="*/ 9664502 w 12192000"/>
              <a:gd name="connsiteY1319" fmla="*/ 0 h 8318500"/>
              <a:gd name="connsiteX1320" fmla="*/ 9706867 w 12192000"/>
              <a:gd name="connsiteY1320" fmla="*/ 0 h 8318500"/>
              <a:gd name="connsiteX1321" fmla="*/ 9702219 w 12192000"/>
              <a:gd name="connsiteY1321" fmla="*/ 25958 h 8318500"/>
              <a:gd name="connsiteX1322" fmla="*/ 9688193 w 12192000"/>
              <a:gd name="connsiteY1322" fmla="*/ 61552 h 8318500"/>
              <a:gd name="connsiteX1323" fmla="*/ 9651771 w 12192000"/>
              <a:gd name="connsiteY1323" fmla="*/ 99989 h 8318500"/>
              <a:gd name="connsiteX1324" fmla="*/ 9664695 w 12192000"/>
              <a:gd name="connsiteY1324" fmla="*/ 143132 h 8318500"/>
              <a:gd name="connsiteX1325" fmla="*/ 9634147 w 12192000"/>
              <a:gd name="connsiteY1325" fmla="*/ 190981 h 8318500"/>
              <a:gd name="connsiteX1326" fmla="*/ 9603600 w 12192000"/>
              <a:gd name="connsiteY1326" fmla="*/ 243539 h 8318500"/>
              <a:gd name="connsiteX1327" fmla="*/ 9589500 w 12192000"/>
              <a:gd name="connsiteY1327" fmla="*/ 193336 h 8318500"/>
              <a:gd name="connsiteX1328" fmla="*/ 9624748 w 12192000"/>
              <a:gd name="connsiteY1328" fmla="*/ 122737 h 8318500"/>
              <a:gd name="connsiteX1329" fmla="*/ 9645896 w 12192000"/>
              <a:gd name="connsiteY1329" fmla="*/ 42725 h 8318500"/>
              <a:gd name="connsiteX1330" fmla="*/ 9661170 w 12192000"/>
              <a:gd name="connsiteY1330" fmla="*/ 18211 h 8318500"/>
              <a:gd name="connsiteX1331" fmla="*/ 9501108 w 12192000"/>
              <a:gd name="connsiteY1331" fmla="*/ 0 h 8318500"/>
              <a:gd name="connsiteX1332" fmla="*/ 9519306 w 12192000"/>
              <a:gd name="connsiteY1332" fmla="*/ 0 h 8318500"/>
              <a:gd name="connsiteX1333" fmla="*/ 9523705 w 12192000"/>
              <a:gd name="connsiteY1333" fmla="*/ 17623 h 8318500"/>
              <a:gd name="connsiteX1334" fmla="*/ 9514306 w 12192000"/>
              <a:gd name="connsiteY1334" fmla="*/ 36449 h 8318500"/>
              <a:gd name="connsiteX1335" fmla="*/ 9486108 w 12192000"/>
              <a:gd name="connsiteY1335" fmla="*/ 74102 h 8318500"/>
              <a:gd name="connsiteX1336" fmla="*/ 9490221 w 12192000"/>
              <a:gd name="connsiteY1336" fmla="*/ 41940 h 8318500"/>
              <a:gd name="connsiteX1337" fmla="*/ 9504907 w 12192000"/>
              <a:gd name="connsiteY1337" fmla="*/ 5073 h 8318500"/>
              <a:gd name="connsiteX1338" fmla="*/ 0 w 12192000"/>
              <a:gd name="connsiteY1338" fmla="*/ 0 h 8318500"/>
              <a:gd name="connsiteX1339" fmla="*/ 9349956 w 12192000"/>
              <a:gd name="connsiteY1339" fmla="*/ 0 h 8318500"/>
              <a:gd name="connsiteX1340" fmla="*/ 9345119 w 12192000"/>
              <a:gd name="connsiteY1340" fmla="*/ 11347 h 8318500"/>
              <a:gd name="connsiteX1341" fmla="*/ 9325145 w 12192000"/>
              <a:gd name="connsiteY1341" fmla="*/ 34880 h 8318500"/>
              <a:gd name="connsiteX1342" fmla="*/ 9326321 w 12192000"/>
              <a:gd name="connsiteY1342" fmla="*/ 67826 h 8318500"/>
              <a:gd name="connsiteX1343" fmla="*/ 9298122 w 12192000"/>
              <a:gd name="connsiteY1343" fmla="*/ 130581 h 8318500"/>
              <a:gd name="connsiteX1344" fmla="*/ 9261113 w 12192000"/>
              <a:gd name="connsiteY1344" fmla="*/ 220790 h 8318500"/>
              <a:gd name="connsiteX1345" fmla="*/ 9241727 w 12192000"/>
              <a:gd name="connsiteY1345" fmla="*/ 306294 h 8318500"/>
              <a:gd name="connsiteX1346" fmla="*/ 9190030 w 12192000"/>
              <a:gd name="connsiteY1346" fmla="*/ 412975 h 8318500"/>
              <a:gd name="connsiteX1347" fmla="*/ 9194730 w 12192000"/>
              <a:gd name="connsiteY1347" fmla="*/ 456903 h 8318500"/>
              <a:gd name="connsiteX1348" fmla="*/ 9134810 w 12192000"/>
              <a:gd name="connsiteY1348" fmla="*/ 576922 h 8318500"/>
              <a:gd name="connsiteX1349" fmla="*/ 9081938 w 12192000"/>
              <a:gd name="connsiteY1349" fmla="*/ 701645 h 8318500"/>
              <a:gd name="connsiteX1350" fmla="*/ 9074302 w 12192000"/>
              <a:gd name="connsiteY1350" fmla="*/ 734591 h 8318500"/>
              <a:gd name="connsiteX1351" fmla="*/ 9063140 w 12192000"/>
              <a:gd name="connsiteY1351" fmla="*/ 758124 h 8318500"/>
              <a:gd name="connsiteX1352" fmla="*/ 9020843 w 12192000"/>
              <a:gd name="connsiteY1352" fmla="*/ 858531 h 8318500"/>
              <a:gd name="connsiteX1353" fmla="*/ 9025543 w 12192000"/>
              <a:gd name="connsiteY1353" fmla="*/ 877358 h 8318500"/>
              <a:gd name="connsiteX1354" fmla="*/ 9016144 w 12192000"/>
              <a:gd name="connsiteY1354" fmla="*/ 896185 h 8318500"/>
              <a:gd name="connsiteX1355" fmla="*/ 8989121 w 12192000"/>
              <a:gd name="connsiteY1355" fmla="*/ 929915 h 8318500"/>
              <a:gd name="connsiteX1356" fmla="*/ 8969147 w 12192000"/>
              <a:gd name="connsiteY1356" fmla="*/ 977765 h 8318500"/>
              <a:gd name="connsiteX1357" fmla="*/ 8970910 w 12192000"/>
              <a:gd name="connsiteY1357" fmla="*/ 1005219 h 8318500"/>
              <a:gd name="connsiteX1358" fmla="*/ 8955048 w 12192000"/>
              <a:gd name="connsiteY1358" fmla="*/ 1027969 h 8318500"/>
              <a:gd name="connsiteX1359" fmla="*/ 8933313 w 12192000"/>
              <a:gd name="connsiteY1359" fmla="*/ 1120531 h 8318500"/>
              <a:gd name="connsiteX1360" fmla="*/ 8893953 w 12192000"/>
              <a:gd name="connsiteY1360" fmla="*/ 1203680 h 8318500"/>
              <a:gd name="connsiteX1361" fmla="*/ 8901590 w 12192000"/>
              <a:gd name="connsiteY1361" fmla="*/ 1216231 h 8318500"/>
              <a:gd name="connsiteX1362" fmla="*/ 8898653 w 12192000"/>
              <a:gd name="connsiteY1362" fmla="*/ 1228781 h 8318500"/>
              <a:gd name="connsiteX1363" fmla="*/ 8879854 w 12192000"/>
              <a:gd name="connsiteY1363" fmla="*/ 1247608 h 8318500"/>
              <a:gd name="connsiteX1364" fmla="*/ 8865756 w 12192000"/>
              <a:gd name="connsiteY1364" fmla="*/ 1241333 h 8318500"/>
              <a:gd name="connsiteX1365" fmla="*/ 8851656 w 12192000"/>
              <a:gd name="connsiteY1365" fmla="*/ 1330758 h 8318500"/>
              <a:gd name="connsiteX1366" fmla="*/ 8823459 w 12192000"/>
              <a:gd name="connsiteY1366" fmla="*/ 1448422 h 8318500"/>
              <a:gd name="connsiteX1367" fmla="*/ 8801723 w 12192000"/>
              <a:gd name="connsiteY1367" fmla="*/ 1503332 h 8318500"/>
              <a:gd name="connsiteX1368" fmla="*/ 8790561 w 12192000"/>
              <a:gd name="connsiteY1368" fmla="*/ 1567656 h 8318500"/>
              <a:gd name="connsiteX1369" fmla="*/ 8776462 w 12192000"/>
              <a:gd name="connsiteY1369" fmla="*/ 1605308 h 8318500"/>
              <a:gd name="connsiteX1370" fmla="*/ 8752963 w 12192000"/>
              <a:gd name="connsiteY1370" fmla="*/ 1655512 h 8318500"/>
              <a:gd name="connsiteX1371" fmla="*/ 8743564 w 12192000"/>
              <a:gd name="connsiteY1371" fmla="*/ 1686888 h 8318500"/>
              <a:gd name="connsiteX1372" fmla="*/ 8734165 w 12192000"/>
              <a:gd name="connsiteY1372" fmla="*/ 1718265 h 8318500"/>
              <a:gd name="connsiteX1373" fmla="*/ 8701268 w 12192000"/>
              <a:gd name="connsiteY1373" fmla="*/ 1799847 h 8318500"/>
              <a:gd name="connsiteX1374" fmla="*/ 8682469 w 12192000"/>
              <a:gd name="connsiteY1374" fmla="*/ 1818672 h 8318500"/>
              <a:gd name="connsiteX1375" fmla="*/ 8663670 w 12192000"/>
              <a:gd name="connsiteY1375" fmla="*/ 1868877 h 8318500"/>
              <a:gd name="connsiteX1376" fmla="*/ 8647222 w 12192000"/>
              <a:gd name="connsiteY1376" fmla="*/ 1874368 h 8318500"/>
              <a:gd name="connsiteX1377" fmla="*/ 8644872 w 12192000"/>
              <a:gd name="connsiteY1377" fmla="*/ 1893978 h 8318500"/>
              <a:gd name="connsiteX1378" fmla="*/ 8636648 w 12192000"/>
              <a:gd name="connsiteY1378" fmla="*/ 1910451 h 8318500"/>
              <a:gd name="connsiteX1379" fmla="*/ 8621373 w 12192000"/>
              <a:gd name="connsiteY1379" fmla="*/ 1912805 h 8318500"/>
              <a:gd name="connsiteX1380" fmla="*/ 8620786 w 12192000"/>
              <a:gd name="connsiteY1380" fmla="*/ 1942612 h 8318500"/>
              <a:gd name="connsiteX1381" fmla="*/ 8616674 w 12192000"/>
              <a:gd name="connsiteY1381" fmla="*/ 1981834 h 8318500"/>
              <a:gd name="connsiteX1382" fmla="*/ 8602575 w 12192000"/>
              <a:gd name="connsiteY1382" fmla="*/ 2038313 h 8318500"/>
              <a:gd name="connsiteX1383" fmla="*/ 8593176 w 12192000"/>
              <a:gd name="connsiteY1383" fmla="*/ 2057140 h 8318500"/>
              <a:gd name="connsiteX1384" fmla="*/ 8588476 w 12192000"/>
              <a:gd name="connsiteY1384" fmla="*/ 2057140 h 8318500"/>
              <a:gd name="connsiteX1385" fmla="*/ 8586126 w 12192000"/>
              <a:gd name="connsiteY1385" fmla="*/ 2069690 h 8318500"/>
              <a:gd name="connsiteX1386" fmla="*/ 8583776 w 12192000"/>
              <a:gd name="connsiteY1386" fmla="*/ 2082241 h 8318500"/>
              <a:gd name="connsiteX1387" fmla="*/ 8574377 w 12192000"/>
              <a:gd name="connsiteY1387" fmla="*/ 2094792 h 8318500"/>
              <a:gd name="connsiteX1388" fmla="*/ 8573790 w 12192000"/>
              <a:gd name="connsiteY1388" fmla="*/ 2119895 h 8318500"/>
              <a:gd name="connsiteX1389" fmla="*/ 8569677 w 12192000"/>
              <a:gd name="connsiteY1389" fmla="*/ 2144996 h 8318500"/>
              <a:gd name="connsiteX1390" fmla="*/ 8567328 w 12192000"/>
              <a:gd name="connsiteY1390" fmla="*/ 2154409 h 8318500"/>
              <a:gd name="connsiteX1391" fmla="*/ 8564978 w 12192000"/>
              <a:gd name="connsiteY1391" fmla="*/ 2163823 h 8318500"/>
              <a:gd name="connsiteX1392" fmla="*/ 8546179 w 12192000"/>
              <a:gd name="connsiteY1392" fmla="*/ 2182648 h 8318500"/>
              <a:gd name="connsiteX1393" fmla="*/ 8524444 w 12192000"/>
              <a:gd name="connsiteY1393" fmla="*/ 2236774 h 8318500"/>
              <a:gd name="connsiteX1394" fmla="*/ 8513282 w 12192000"/>
              <a:gd name="connsiteY1394" fmla="*/ 2295607 h 8318500"/>
              <a:gd name="connsiteX1395" fmla="*/ 8492720 w 12192000"/>
              <a:gd name="connsiteY1395" fmla="*/ 2347378 h 8318500"/>
              <a:gd name="connsiteX1396" fmla="*/ 8475684 w 12192000"/>
              <a:gd name="connsiteY1396" fmla="*/ 2408563 h 8318500"/>
              <a:gd name="connsiteX1397" fmla="*/ 8436324 w 12192000"/>
              <a:gd name="connsiteY1397" fmla="*/ 2538780 h 8318500"/>
              <a:gd name="connsiteX1398" fmla="*/ 8386391 w 12192000"/>
              <a:gd name="connsiteY1398" fmla="*/ 2659582 h 8318500"/>
              <a:gd name="connsiteX1399" fmla="*/ 8385804 w 12192000"/>
              <a:gd name="connsiteY1399" fmla="*/ 2675270 h 8318500"/>
              <a:gd name="connsiteX1400" fmla="*/ 8381692 w 12192000"/>
              <a:gd name="connsiteY1400" fmla="*/ 2690959 h 8318500"/>
              <a:gd name="connsiteX1401" fmla="*/ 8372293 w 12192000"/>
              <a:gd name="connsiteY1401" fmla="*/ 2709784 h 8318500"/>
              <a:gd name="connsiteX1402" fmla="*/ 8376405 w 12192000"/>
              <a:gd name="connsiteY1402" fmla="*/ 2716060 h 8318500"/>
              <a:gd name="connsiteX1403" fmla="*/ 8376992 w 12192000"/>
              <a:gd name="connsiteY1403" fmla="*/ 2722336 h 8318500"/>
              <a:gd name="connsiteX1404" fmla="*/ 8348794 w 12192000"/>
              <a:gd name="connsiteY1404" fmla="*/ 2753712 h 8318500"/>
              <a:gd name="connsiteX1405" fmla="*/ 8334695 w 12192000"/>
              <a:gd name="connsiteY1405" fmla="*/ 2788228 h 8318500"/>
              <a:gd name="connsiteX1406" fmla="*/ 8320596 w 12192000"/>
              <a:gd name="connsiteY1406" fmla="*/ 2822742 h 8318500"/>
              <a:gd name="connsiteX1407" fmla="*/ 8301798 w 12192000"/>
              <a:gd name="connsiteY1407" fmla="*/ 2872946 h 8318500"/>
              <a:gd name="connsiteX1408" fmla="*/ 8285349 w 12192000"/>
              <a:gd name="connsiteY1408" fmla="*/ 2920012 h 8318500"/>
              <a:gd name="connsiteX1409" fmla="*/ 8268900 w 12192000"/>
              <a:gd name="connsiteY1409" fmla="*/ 2967077 h 8318500"/>
              <a:gd name="connsiteX1410" fmla="*/ 8251864 w 12192000"/>
              <a:gd name="connsiteY1410" fmla="*/ 3047874 h 8318500"/>
              <a:gd name="connsiteX1411" fmla="*/ 8231303 w 12192000"/>
              <a:gd name="connsiteY1411" fmla="*/ 3123963 h 8318500"/>
              <a:gd name="connsiteX1412" fmla="*/ 8224253 w 12192000"/>
              <a:gd name="connsiteY1412" fmla="*/ 3149064 h 8318500"/>
              <a:gd name="connsiteX1413" fmla="*/ 8217204 w 12192000"/>
              <a:gd name="connsiteY1413" fmla="*/ 3174167 h 8318500"/>
              <a:gd name="connsiteX1414" fmla="*/ 8192531 w 12192000"/>
              <a:gd name="connsiteY1414" fmla="*/ 3189856 h 8318500"/>
              <a:gd name="connsiteX1415" fmla="*/ 8189007 w 12192000"/>
              <a:gd name="connsiteY1415" fmla="*/ 3224369 h 8318500"/>
              <a:gd name="connsiteX1416" fmla="*/ 8160808 w 12192000"/>
              <a:gd name="connsiteY1416" fmla="*/ 3349879 h 8318500"/>
              <a:gd name="connsiteX1417" fmla="*/ 8123211 w 12192000"/>
              <a:gd name="connsiteY1417" fmla="*/ 3400082 h 8318500"/>
              <a:gd name="connsiteX1418" fmla="*/ 8109112 w 12192000"/>
              <a:gd name="connsiteY1418" fmla="*/ 3456561 h 8318500"/>
              <a:gd name="connsiteX1419" fmla="*/ 8117925 w 12192000"/>
              <a:gd name="connsiteY1419" fmla="*/ 3458129 h 8318500"/>
              <a:gd name="connsiteX1420" fmla="*/ 8123211 w 12192000"/>
              <a:gd name="connsiteY1420" fmla="*/ 3469112 h 8318500"/>
              <a:gd name="connsiteX1421" fmla="*/ 8115575 w 12192000"/>
              <a:gd name="connsiteY1421" fmla="*/ 3481662 h 8318500"/>
              <a:gd name="connsiteX1422" fmla="*/ 8104413 w 12192000"/>
              <a:gd name="connsiteY1422" fmla="*/ 3494214 h 8318500"/>
              <a:gd name="connsiteX1423" fmla="*/ 8063879 w 12192000"/>
              <a:gd name="connsiteY1423" fmla="*/ 3649530 h 8318500"/>
              <a:gd name="connsiteX1424" fmla="*/ 8005720 w 12192000"/>
              <a:gd name="connsiteY1424" fmla="*/ 3795434 h 8318500"/>
              <a:gd name="connsiteX1425" fmla="*/ 7985746 w 12192000"/>
              <a:gd name="connsiteY1425" fmla="*/ 3817399 h 8318500"/>
              <a:gd name="connsiteX1426" fmla="*/ 7986922 w 12192000"/>
              <a:gd name="connsiteY1426" fmla="*/ 3858189 h 8318500"/>
              <a:gd name="connsiteX1427" fmla="*/ 7961074 w 12192000"/>
              <a:gd name="connsiteY1427" fmla="*/ 3941339 h 8318500"/>
              <a:gd name="connsiteX1428" fmla="*/ 7935226 w 12192000"/>
              <a:gd name="connsiteY1428" fmla="*/ 4033901 h 8318500"/>
              <a:gd name="connsiteX1429" fmla="*/ 7897628 w 12192000"/>
              <a:gd name="connsiteY1429" fmla="*/ 4121756 h 8318500"/>
              <a:gd name="connsiteX1430" fmla="*/ 7881180 w 12192000"/>
              <a:gd name="connsiteY1430" fmla="*/ 4165684 h 8318500"/>
              <a:gd name="connsiteX1431" fmla="*/ 7864731 w 12192000"/>
              <a:gd name="connsiteY1431" fmla="*/ 4209614 h 8318500"/>
              <a:gd name="connsiteX1432" fmla="*/ 7851807 w 12192000"/>
              <a:gd name="connsiteY1432" fmla="*/ 4284134 h 8318500"/>
              <a:gd name="connsiteX1433" fmla="*/ 7831833 w 12192000"/>
              <a:gd name="connsiteY1433" fmla="*/ 4353947 h 8318500"/>
              <a:gd name="connsiteX1434" fmla="*/ 7817735 w 12192000"/>
              <a:gd name="connsiteY1434" fmla="*/ 4397875 h 8318500"/>
              <a:gd name="connsiteX1435" fmla="*/ 7795411 w 12192000"/>
              <a:gd name="connsiteY1435" fmla="*/ 4413564 h 8318500"/>
              <a:gd name="connsiteX1436" fmla="*/ 7794237 w 12192000"/>
              <a:gd name="connsiteY1436" fmla="*/ 4448080 h 8318500"/>
              <a:gd name="connsiteX1437" fmla="*/ 7776613 w 12192000"/>
              <a:gd name="connsiteY1437" fmla="*/ 4522600 h 8318500"/>
              <a:gd name="connsiteX1438" fmla="*/ 7751940 w 12192000"/>
              <a:gd name="connsiteY1438" fmla="*/ 4592415 h 8318500"/>
              <a:gd name="connsiteX1439" fmla="*/ 7733140 w 12192000"/>
              <a:gd name="connsiteY1439" fmla="*/ 4604965 h 8318500"/>
              <a:gd name="connsiteX1440" fmla="*/ 7719042 w 12192000"/>
              <a:gd name="connsiteY1440" fmla="*/ 4661444 h 8318500"/>
              <a:gd name="connsiteX1441" fmla="*/ 7726091 w 12192000"/>
              <a:gd name="connsiteY1441" fmla="*/ 4662229 h 8318500"/>
              <a:gd name="connsiteX1442" fmla="*/ 7733140 w 12192000"/>
              <a:gd name="connsiteY1442" fmla="*/ 4667720 h 8318500"/>
              <a:gd name="connsiteX1443" fmla="*/ 7725504 w 12192000"/>
              <a:gd name="connsiteY1443" fmla="*/ 4682624 h 8318500"/>
              <a:gd name="connsiteX1444" fmla="*/ 7714342 w 12192000"/>
              <a:gd name="connsiteY1444" fmla="*/ 4692822 h 8318500"/>
              <a:gd name="connsiteX1445" fmla="*/ 7678507 w 12192000"/>
              <a:gd name="connsiteY1445" fmla="*/ 4833234 h 8318500"/>
              <a:gd name="connsiteX1446" fmla="*/ 7625049 w 12192000"/>
              <a:gd name="connsiteY1446" fmla="*/ 4968941 h 8318500"/>
              <a:gd name="connsiteX1447" fmla="*/ 7605075 w 12192000"/>
              <a:gd name="connsiteY1447" fmla="*/ 4990120 h 8318500"/>
              <a:gd name="connsiteX1448" fmla="*/ 7606250 w 12192000"/>
              <a:gd name="connsiteY1448" fmla="*/ 5025420 h 8318500"/>
              <a:gd name="connsiteX1449" fmla="*/ 7566890 w 12192000"/>
              <a:gd name="connsiteY1449" fmla="*/ 5165047 h 8318500"/>
              <a:gd name="connsiteX1450" fmla="*/ 7531056 w 12192000"/>
              <a:gd name="connsiteY1450" fmla="*/ 5314090 h 8318500"/>
              <a:gd name="connsiteX1451" fmla="*/ 7512257 w 12192000"/>
              <a:gd name="connsiteY1451" fmla="*/ 5370569 h 8318500"/>
              <a:gd name="connsiteX1452" fmla="*/ 7493458 w 12192000"/>
              <a:gd name="connsiteY1452" fmla="*/ 5427048 h 8318500"/>
              <a:gd name="connsiteX1453" fmla="*/ 7467611 w 12192000"/>
              <a:gd name="connsiteY1453" fmla="*/ 5508628 h 8318500"/>
              <a:gd name="connsiteX1454" fmla="*/ 7441762 w 12192000"/>
              <a:gd name="connsiteY1454" fmla="*/ 5590208 h 8318500"/>
              <a:gd name="connsiteX1455" fmla="*/ 7427663 w 12192000"/>
              <a:gd name="connsiteY1455" fmla="*/ 5615311 h 8318500"/>
              <a:gd name="connsiteX1456" fmla="*/ 7411215 w 12192000"/>
              <a:gd name="connsiteY1456" fmla="*/ 5718854 h 8318500"/>
              <a:gd name="connsiteX1457" fmla="*/ 7394765 w 12192000"/>
              <a:gd name="connsiteY1457" fmla="*/ 5822399 h 8318500"/>
              <a:gd name="connsiteX1458" fmla="*/ 7380667 w 12192000"/>
              <a:gd name="connsiteY1458" fmla="*/ 5866328 h 8318500"/>
              <a:gd name="connsiteX1459" fmla="*/ 7344832 w 12192000"/>
              <a:gd name="connsiteY1459" fmla="*/ 5932220 h 8318500"/>
              <a:gd name="connsiteX1460" fmla="*/ 7319571 w 12192000"/>
              <a:gd name="connsiteY1460" fmla="*/ 6016939 h 8318500"/>
              <a:gd name="connsiteX1461" fmla="*/ 7299598 w 12192000"/>
              <a:gd name="connsiteY1461" fmla="*/ 6047531 h 8318500"/>
              <a:gd name="connsiteX1462" fmla="*/ 7300773 w 12192000"/>
              <a:gd name="connsiteY1462" fmla="*/ 6092243 h 8318500"/>
              <a:gd name="connsiteX1463" fmla="*/ 7290199 w 12192000"/>
              <a:gd name="connsiteY1463" fmla="*/ 6121267 h 8318500"/>
              <a:gd name="connsiteX1464" fmla="*/ 7286673 w 12192000"/>
              <a:gd name="connsiteY1464" fmla="*/ 6154998 h 8318500"/>
              <a:gd name="connsiteX1465" fmla="*/ 7272575 w 12192000"/>
              <a:gd name="connsiteY1465" fmla="*/ 6186375 h 8318500"/>
              <a:gd name="connsiteX1466" fmla="*/ 7253777 w 12192000"/>
              <a:gd name="connsiteY1466" fmla="*/ 6205200 h 8318500"/>
              <a:gd name="connsiteX1467" fmla="*/ 7211479 w 12192000"/>
              <a:gd name="connsiteY1467" fmla="*/ 6399740 h 8318500"/>
              <a:gd name="connsiteX1468" fmla="*/ 7216179 w 12192000"/>
              <a:gd name="connsiteY1468" fmla="*/ 6431117 h 8318500"/>
              <a:gd name="connsiteX1469" fmla="*/ 7212067 w 12192000"/>
              <a:gd name="connsiteY1469" fmla="*/ 6457787 h 8318500"/>
              <a:gd name="connsiteX1470" fmla="*/ 7197381 w 12192000"/>
              <a:gd name="connsiteY1470" fmla="*/ 6475045 h 8318500"/>
              <a:gd name="connsiteX1471" fmla="*/ 7173883 w 12192000"/>
              <a:gd name="connsiteY1471" fmla="*/ 6537800 h 8318500"/>
              <a:gd name="connsiteX1472" fmla="*/ 7164483 w 12192000"/>
              <a:gd name="connsiteY1472" fmla="*/ 6568391 h 8318500"/>
              <a:gd name="connsiteX1473" fmla="*/ 7155084 w 12192000"/>
              <a:gd name="connsiteY1473" fmla="*/ 6613104 h 8318500"/>
              <a:gd name="connsiteX1474" fmla="*/ 7150972 w 12192000"/>
              <a:gd name="connsiteY1474" fmla="*/ 6638990 h 8318500"/>
              <a:gd name="connsiteX1475" fmla="*/ 7136286 w 12192000"/>
              <a:gd name="connsiteY1475" fmla="*/ 6650756 h 8318500"/>
              <a:gd name="connsiteX1476" fmla="*/ 7129236 w 12192000"/>
              <a:gd name="connsiteY1476" fmla="*/ 6710373 h 8318500"/>
              <a:gd name="connsiteX1477" fmla="*/ 7122187 w 12192000"/>
              <a:gd name="connsiteY1477" fmla="*/ 6769990 h 8318500"/>
              <a:gd name="connsiteX1478" fmla="*/ 7039942 w 12192000"/>
              <a:gd name="connsiteY1478" fmla="*/ 6967666 h 8318500"/>
              <a:gd name="connsiteX1479" fmla="*/ 6999995 w 12192000"/>
              <a:gd name="connsiteY1479" fmla="*/ 7184168 h 8318500"/>
              <a:gd name="connsiteX1480" fmla="*/ 6980023 w 12192000"/>
              <a:gd name="connsiteY1480" fmla="*/ 7212408 h 8318500"/>
              <a:gd name="connsiteX1481" fmla="*/ 6981197 w 12192000"/>
              <a:gd name="connsiteY1481" fmla="*/ 7259474 h 8318500"/>
              <a:gd name="connsiteX1482" fmla="*/ 6962399 w 12192000"/>
              <a:gd name="connsiteY1482" fmla="*/ 7315953 h 8318500"/>
              <a:gd name="connsiteX1483" fmla="*/ 6958874 w 12192000"/>
              <a:gd name="connsiteY1483" fmla="*/ 7346545 h 8318500"/>
              <a:gd name="connsiteX1484" fmla="*/ 6948300 w 12192000"/>
              <a:gd name="connsiteY1484" fmla="*/ 7372432 h 8318500"/>
              <a:gd name="connsiteX1485" fmla="*/ 6934200 w 12192000"/>
              <a:gd name="connsiteY1485" fmla="*/ 7435187 h 8318500"/>
              <a:gd name="connsiteX1486" fmla="*/ 6948300 w 12192000"/>
              <a:gd name="connsiteY1486" fmla="*/ 7441461 h 8318500"/>
              <a:gd name="connsiteX1487" fmla="*/ 6958874 w 12192000"/>
              <a:gd name="connsiteY1487" fmla="*/ 7433617 h 8318500"/>
              <a:gd name="connsiteX1488" fmla="*/ 6962399 w 12192000"/>
              <a:gd name="connsiteY1488" fmla="*/ 7416360 h 8318500"/>
              <a:gd name="connsiteX1489" fmla="*/ 6988246 w 12192000"/>
              <a:gd name="connsiteY1489" fmla="*/ 7367725 h 8318500"/>
              <a:gd name="connsiteX1490" fmla="*/ 6999995 w 12192000"/>
              <a:gd name="connsiteY1490" fmla="*/ 7309678 h 8318500"/>
              <a:gd name="connsiteX1491" fmla="*/ 7012332 w 12192000"/>
              <a:gd name="connsiteY1491" fmla="*/ 7283792 h 8318500"/>
              <a:gd name="connsiteX1492" fmla="*/ 7014095 w 12192000"/>
              <a:gd name="connsiteY1492" fmla="*/ 7253198 h 8318500"/>
              <a:gd name="connsiteX1493" fmla="*/ 7055217 w 12192000"/>
              <a:gd name="connsiteY1493" fmla="*/ 7189660 h 8318500"/>
              <a:gd name="connsiteX1494" fmla="*/ 7089289 w 12192000"/>
              <a:gd name="connsiteY1494" fmla="*/ 7121414 h 8318500"/>
              <a:gd name="connsiteX1495" fmla="*/ 7121599 w 12192000"/>
              <a:gd name="connsiteY1495" fmla="*/ 7075917 h 8318500"/>
              <a:gd name="connsiteX1496" fmla="*/ 7136286 w 12192000"/>
              <a:gd name="connsiteY1496" fmla="*/ 7021007 h 8318500"/>
              <a:gd name="connsiteX1497" fmla="*/ 7155084 w 12192000"/>
              <a:gd name="connsiteY1497" fmla="*/ 7002181 h 8318500"/>
              <a:gd name="connsiteX1498" fmla="*/ 7155084 w 12192000"/>
              <a:gd name="connsiteY1498" fmla="*/ 6951979 h 8318500"/>
              <a:gd name="connsiteX1499" fmla="*/ 7169770 w 12192000"/>
              <a:gd name="connsiteY1499" fmla="*/ 6922954 h 8318500"/>
              <a:gd name="connsiteX1500" fmla="*/ 7173883 w 12192000"/>
              <a:gd name="connsiteY1500" fmla="*/ 6889224 h 8318500"/>
              <a:gd name="connsiteX1501" fmla="*/ 7206780 w 12192000"/>
              <a:gd name="connsiteY1501" fmla="*/ 6864122 h 8318500"/>
              <a:gd name="connsiteX1502" fmla="*/ 7210892 w 12192000"/>
              <a:gd name="connsiteY1502" fmla="*/ 6824901 h 8318500"/>
              <a:gd name="connsiteX1503" fmla="*/ 7225578 w 12192000"/>
              <a:gd name="connsiteY1503" fmla="*/ 6795091 h 8318500"/>
              <a:gd name="connsiteX1504" fmla="*/ 7249077 w 12192000"/>
              <a:gd name="connsiteY1504" fmla="*/ 6743319 h 8318500"/>
              <a:gd name="connsiteX1505" fmla="*/ 7286673 w 12192000"/>
              <a:gd name="connsiteY1505" fmla="*/ 6700961 h 8318500"/>
              <a:gd name="connsiteX1506" fmla="*/ 7286673 w 12192000"/>
              <a:gd name="connsiteY1506" fmla="*/ 6682134 h 8318500"/>
              <a:gd name="connsiteX1507" fmla="*/ 7295486 w 12192000"/>
              <a:gd name="connsiteY1507" fmla="*/ 6701745 h 8318500"/>
              <a:gd name="connsiteX1508" fmla="*/ 7300773 w 12192000"/>
              <a:gd name="connsiteY1508" fmla="*/ 6726062 h 8318500"/>
              <a:gd name="connsiteX1509" fmla="*/ 7286673 w 12192000"/>
              <a:gd name="connsiteY1509" fmla="*/ 6776266 h 8318500"/>
              <a:gd name="connsiteX1510" fmla="*/ 7289024 w 12192000"/>
              <a:gd name="connsiteY1510" fmla="*/ 6804504 h 8318500"/>
              <a:gd name="connsiteX1511" fmla="*/ 7305473 w 12192000"/>
              <a:gd name="connsiteY1511" fmla="*/ 6813918 h 8318500"/>
              <a:gd name="connsiteX1512" fmla="*/ 7319571 w 12192000"/>
              <a:gd name="connsiteY1512" fmla="*/ 6813918 h 8318500"/>
              <a:gd name="connsiteX1513" fmla="*/ 7319571 w 12192000"/>
              <a:gd name="connsiteY1513" fmla="*/ 6744889 h 8318500"/>
              <a:gd name="connsiteX1514" fmla="*/ 7361869 w 12192000"/>
              <a:gd name="connsiteY1514" fmla="*/ 6722925 h 8318500"/>
              <a:gd name="connsiteX1515" fmla="*/ 7404166 w 12192000"/>
              <a:gd name="connsiteY1515" fmla="*/ 6700961 h 8318500"/>
              <a:gd name="connsiteX1516" fmla="*/ 7438826 w 12192000"/>
              <a:gd name="connsiteY1516" fmla="*/ 6558979 h 8318500"/>
              <a:gd name="connsiteX1517" fmla="*/ 7512257 w 12192000"/>
              <a:gd name="connsiteY1517" fmla="*/ 6468769 h 8318500"/>
              <a:gd name="connsiteX1518" fmla="*/ 7512257 w 12192000"/>
              <a:gd name="connsiteY1518" fmla="*/ 6387189 h 8318500"/>
              <a:gd name="connsiteX1519" fmla="*/ 7544567 w 12192000"/>
              <a:gd name="connsiteY1519" fmla="*/ 6347182 h 8318500"/>
              <a:gd name="connsiteX1520" fmla="*/ 7559253 w 12192000"/>
              <a:gd name="connsiteY1520" fmla="*/ 6293057 h 8318500"/>
              <a:gd name="connsiteX1521" fmla="*/ 7580990 w 12192000"/>
              <a:gd name="connsiteY1521" fmla="*/ 6236578 h 8318500"/>
              <a:gd name="connsiteX1522" fmla="*/ 7606250 w 12192000"/>
              <a:gd name="connsiteY1522" fmla="*/ 6180099 h 8318500"/>
              <a:gd name="connsiteX1523" fmla="*/ 7615649 w 12192000"/>
              <a:gd name="connsiteY1523" fmla="*/ 6208338 h 8318500"/>
              <a:gd name="connsiteX1524" fmla="*/ 7625049 w 12192000"/>
              <a:gd name="connsiteY1524" fmla="*/ 6236578 h 8318500"/>
              <a:gd name="connsiteX1525" fmla="*/ 7620936 w 12192000"/>
              <a:gd name="connsiteY1525" fmla="*/ 6266386 h 8318500"/>
              <a:gd name="connsiteX1526" fmla="*/ 7606250 w 12192000"/>
              <a:gd name="connsiteY1526" fmla="*/ 6286782 h 8318500"/>
              <a:gd name="connsiteX1527" fmla="*/ 7606250 w 12192000"/>
              <a:gd name="connsiteY1527" fmla="*/ 6335417 h 8318500"/>
              <a:gd name="connsiteX1528" fmla="*/ 7592151 w 12192000"/>
              <a:gd name="connsiteY1528" fmla="*/ 6374638 h 8318500"/>
              <a:gd name="connsiteX1529" fmla="*/ 7578052 w 12192000"/>
              <a:gd name="connsiteY1529" fmla="*/ 6448374 h 8318500"/>
              <a:gd name="connsiteX1530" fmla="*/ 7592151 w 12192000"/>
              <a:gd name="connsiteY1530" fmla="*/ 6512697 h 8318500"/>
              <a:gd name="connsiteX1531" fmla="*/ 7578052 w 12192000"/>
              <a:gd name="connsiteY1531" fmla="*/ 6562900 h 8318500"/>
              <a:gd name="connsiteX1532" fmla="*/ 7545154 w 12192000"/>
              <a:gd name="connsiteY1532" fmla="*/ 6613104 h 8318500"/>
              <a:gd name="connsiteX1533" fmla="*/ 7545154 w 12192000"/>
              <a:gd name="connsiteY1533" fmla="*/ 6669583 h 8318500"/>
              <a:gd name="connsiteX1534" fmla="*/ 7512257 w 12192000"/>
              <a:gd name="connsiteY1534" fmla="*/ 6700961 h 8318500"/>
              <a:gd name="connsiteX1535" fmla="*/ 7512257 w 12192000"/>
              <a:gd name="connsiteY1535" fmla="*/ 6763714 h 8318500"/>
              <a:gd name="connsiteX1536" fmla="*/ 7493458 w 12192000"/>
              <a:gd name="connsiteY1536" fmla="*/ 6795091 h 8318500"/>
              <a:gd name="connsiteX1537" fmla="*/ 7512257 w 12192000"/>
              <a:gd name="connsiteY1537" fmla="*/ 6795091 h 8318500"/>
              <a:gd name="connsiteX1538" fmla="*/ 7493458 w 12192000"/>
              <a:gd name="connsiteY1538" fmla="*/ 6857846 h 8318500"/>
              <a:gd name="connsiteX1539" fmla="*/ 7498158 w 12192000"/>
              <a:gd name="connsiteY1539" fmla="*/ 6882163 h 8318500"/>
              <a:gd name="connsiteX1540" fmla="*/ 7460561 w 12192000"/>
              <a:gd name="connsiteY1540" fmla="*/ 6882948 h 8318500"/>
              <a:gd name="connsiteX1541" fmla="*/ 7441762 w 12192000"/>
              <a:gd name="connsiteY1541" fmla="*/ 6914325 h 8318500"/>
              <a:gd name="connsiteX1542" fmla="*/ 7425901 w 12192000"/>
              <a:gd name="connsiteY1542" fmla="*/ 6975510 h 8318500"/>
              <a:gd name="connsiteX1543" fmla="*/ 7413565 w 12192000"/>
              <a:gd name="connsiteY1543" fmla="*/ 7046109 h 8318500"/>
              <a:gd name="connsiteX1544" fmla="*/ 7451161 w 12192000"/>
              <a:gd name="connsiteY1544" fmla="*/ 7064935 h 8318500"/>
              <a:gd name="connsiteX1545" fmla="*/ 7479360 w 12192000"/>
              <a:gd name="connsiteY1545" fmla="*/ 7008456 h 8318500"/>
              <a:gd name="connsiteX1546" fmla="*/ 7490521 w 12192000"/>
              <a:gd name="connsiteY1546" fmla="*/ 6981001 h 8318500"/>
              <a:gd name="connsiteX1547" fmla="*/ 7512257 w 12192000"/>
              <a:gd name="connsiteY1547" fmla="*/ 6977079 h 8318500"/>
              <a:gd name="connsiteX1548" fmla="*/ 7531056 w 12192000"/>
              <a:gd name="connsiteY1548" fmla="*/ 6908050 h 8318500"/>
              <a:gd name="connsiteX1549" fmla="*/ 7531056 w 12192000"/>
              <a:gd name="connsiteY1549" fmla="*/ 6857846 h 8318500"/>
              <a:gd name="connsiteX1550" fmla="*/ 7552204 w 12192000"/>
              <a:gd name="connsiteY1550" fmla="*/ 6818624 h 8318500"/>
              <a:gd name="connsiteX1551" fmla="*/ 7559253 w 12192000"/>
              <a:gd name="connsiteY1551" fmla="*/ 6769990 h 8318500"/>
              <a:gd name="connsiteX1552" fmla="*/ 7582752 w 12192000"/>
              <a:gd name="connsiteY1552" fmla="*/ 6726062 h 8318500"/>
              <a:gd name="connsiteX1553" fmla="*/ 7592151 w 12192000"/>
              <a:gd name="connsiteY1553" fmla="*/ 6650756 h 8318500"/>
              <a:gd name="connsiteX1554" fmla="*/ 7602138 w 12192000"/>
              <a:gd name="connsiteY1554" fmla="*/ 6638990 h 8318500"/>
              <a:gd name="connsiteX1555" fmla="*/ 7615649 w 12192000"/>
              <a:gd name="connsiteY1555" fmla="*/ 6631931 h 8318500"/>
              <a:gd name="connsiteX1556" fmla="*/ 7619762 w 12192000"/>
              <a:gd name="connsiteY1556" fmla="*/ 6671936 h 8318500"/>
              <a:gd name="connsiteX1557" fmla="*/ 7606250 w 12192000"/>
              <a:gd name="connsiteY1557" fmla="*/ 6726062 h 8318500"/>
              <a:gd name="connsiteX1558" fmla="*/ 7648547 w 12192000"/>
              <a:gd name="connsiteY1558" fmla="*/ 6726062 h 8318500"/>
              <a:gd name="connsiteX1559" fmla="*/ 7643847 w 12192000"/>
              <a:gd name="connsiteY1559" fmla="*/ 6700961 h 8318500"/>
              <a:gd name="connsiteX1560" fmla="*/ 7652072 w 12192000"/>
              <a:gd name="connsiteY1560" fmla="*/ 6681350 h 8318500"/>
              <a:gd name="connsiteX1561" fmla="*/ 7667345 w 12192000"/>
              <a:gd name="connsiteY1561" fmla="*/ 6675859 h 8318500"/>
              <a:gd name="connsiteX1562" fmla="*/ 7684381 w 12192000"/>
              <a:gd name="connsiteY1562" fmla="*/ 6654679 h 8318500"/>
              <a:gd name="connsiteX1563" fmla="*/ 7704943 w 12192000"/>
              <a:gd name="connsiteY1563" fmla="*/ 6638206 h 8318500"/>
              <a:gd name="connsiteX1564" fmla="*/ 7719042 w 12192000"/>
              <a:gd name="connsiteY1564" fmla="*/ 6588003 h 8318500"/>
              <a:gd name="connsiteX1565" fmla="*/ 7766038 w 12192000"/>
              <a:gd name="connsiteY1565" fmla="*/ 6581727 h 8318500"/>
              <a:gd name="connsiteX1566" fmla="*/ 7784837 w 12192000"/>
              <a:gd name="connsiteY1566" fmla="*/ 6569176 h 8318500"/>
              <a:gd name="connsiteX1567" fmla="*/ 7798936 w 12192000"/>
              <a:gd name="connsiteY1567" fmla="*/ 6557410 h 8318500"/>
              <a:gd name="connsiteX1568" fmla="*/ 7798936 w 12192000"/>
              <a:gd name="connsiteY1568" fmla="*/ 6531524 h 8318500"/>
              <a:gd name="connsiteX1569" fmla="*/ 7808335 w 12192000"/>
              <a:gd name="connsiteY1569" fmla="*/ 6512697 h 8318500"/>
              <a:gd name="connsiteX1570" fmla="*/ 7817735 w 12192000"/>
              <a:gd name="connsiteY1570" fmla="*/ 6488379 h 8318500"/>
              <a:gd name="connsiteX1571" fmla="*/ 7827134 w 12192000"/>
              <a:gd name="connsiteY1571" fmla="*/ 6468769 h 8318500"/>
              <a:gd name="connsiteX1572" fmla="*/ 7831247 w 12192000"/>
              <a:gd name="connsiteY1572" fmla="*/ 6475045 h 8318500"/>
              <a:gd name="connsiteX1573" fmla="*/ 7831833 w 12192000"/>
              <a:gd name="connsiteY1573" fmla="*/ 6481320 h 8318500"/>
              <a:gd name="connsiteX1574" fmla="*/ 7815385 w 12192000"/>
              <a:gd name="connsiteY1574" fmla="*/ 6558979 h 8318500"/>
              <a:gd name="connsiteX1575" fmla="*/ 7798936 w 12192000"/>
              <a:gd name="connsiteY1575" fmla="*/ 6631931 h 8318500"/>
              <a:gd name="connsiteX1576" fmla="*/ 7813035 w 12192000"/>
              <a:gd name="connsiteY1576" fmla="*/ 6650756 h 8318500"/>
              <a:gd name="connsiteX1577" fmla="*/ 7831833 w 12192000"/>
              <a:gd name="connsiteY1577" fmla="*/ 6700961 h 8318500"/>
              <a:gd name="connsiteX1578" fmla="*/ 7864731 w 12192000"/>
              <a:gd name="connsiteY1578" fmla="*/ 6663307 h 8318500"/>
              <a:gd name="connsiteX1579" fmla="*/ 7874130 w 12192000"/>
              <a:gd name="connsiteY1579" fmla="*/ 6628008 h 8318500"/>
              <a:gd name="connsiteX1580" fmla="*/ 7883529 w 12192000"/>
              <a:gd name="connsiteY1580" fmla="*/ 6588003 h 8318500"/>
              <a:gd name="connsiteX1581" fmla="*/ 7902329 w 12192000"/>
              <a:gd name="connsiteY1581" fmla="*/ 6588003 h 8318500"/>
              <a:gd name="connsiteX1582" fmla="*/ 7914664 w 12192000"/>
              <a:gd name="connsiteY1582" fmla="*/ 6550349 h 8318500"/>
              <a:gd name="connsiteX1583" fmla="*/ 7944625 w 12192000"/>
              <a:gd name="connsiteY1583" fmla="*/ 6512697 h 8318500"/>
              <a:gd name="connsiteX1584" fmla="*/ 8005720 w 12192000"/>
              <a:gd name="connsiteY1584" fmla="*/ 6431117 h 8318500"/>
              <a:gd name="connsiteX1585" fmla="*/ 8019820 w 12192000"/>
              <a:gd name="connsiteY1585" fmla="*/ 6366794 h 8318500"/>
              <a:gd name="connsiteX1586" fmla="*/ 8048017 w 12192000"/>
              <a:gd name="connsiteY1586" fmla="*/ 6311883 h 8318500"/>
              <a:gd name="connsiteX1587" fmla="*/ 8046842 w 12192000"/>
              <a:gd name="connsiteY1587" fmla="*/ 6407584 h 8318500"/>
              <a:gd name="connsiteX1588" fmla="*/ 8038618 w 12192000"/>
              <a:gd name="connsiteY1588" fmla="*/ 6475045 h 8318500"/>
              <a:gd name="connsiteX1589" fmla="*/ 8043396 w 12192000"/>
              <a:gd name="connsiteY1589" fmla="*/ 6475045 h 8318500"/>
              <a:gd name="connsiteX1590" fmla="*/ 8044255 w 12192000"/>
              <a:gd name="connsiteY1590" fmla="*/ 6507720 h 8318500"/>
              <a:gd name="connsiteX1591" fmla="*/ 8033681 w 12192000"/>
              <a:gd name="connsiteY1591" fmla="*/ 6536744 h 8318500"/>
              <a:gd name="connsiteX1592" fmla="*/ 8030157 w 12192000"/>
              <a:gd name="connsiteY1592" fmla="*/ 6570475 h 8318500"/>
              <a:gd name="connsiteX1593" fmla="*/ 8016058 w 12192000"/>
              <a:gd name="connsiteY1593" fmla="*/ 6601852 h 8318500"/>
              <a:gd name="connsiteX1594" fmla="*/ 7997259 w 12192000"/>
              <a:gd name="connsiteY1594" fmla="*/ 6620677 h 8318500"/>
              <a:gd name="connsiteX1595" fmla="*/ 7954963 w 12192000"/>
              <a:gd name="connsiteY1595" fmla="*/ 6815217 h 8318500"/>
              <a:gd name="connsiteX1596" fmla="*/ 7959662 w 12192000"/>
              <a:gd name="connsiteY1596" fmla="*/ 6846594 h 8318500"/>
              <a:gd name="connsiteX1597" fmla="*/ 7955550 w 12192000"/>
              <a:gd name="connsiteY1597" fmla="*/ 6873264 h 8318500"/>
              <a:gd name="connsiteX1598" fmla="*/ 7940863 w 12192000"/>
              <a:gd name="connsiteY1598" fmla="*/ 6890522 h 8318500"/>
              <a:gd name="connsiteX1599" fmla="*/ 7917365 w 12192000"/>
              <a:gd name="connsiteY1599" fmla="*/ 6953277 h 8318500"/>
              <a:gd name="connsiteX1600" fmla="*/ 7907966 w 12192000"/>
              <a:gd name="connsiteY1600" fmla="*/ 6983868 h 8318500"/>
              <a:gd name="connsiteX1601" fmla="*/ 7898567 w 12192000"/>
              <a:gd name="connsiteY1601" fmla="*/ 7028581 h 8318500"/>
              <a:gd name="connsiteX1602" fmla="*/ 7894454 w 12192000"/>
              <a:gd name="connsiteY1602" fmla="*/ 7054468 h 8318500"/>
              <a:gd name="connsiteX1603" fmla="*/ 7879768 w 12192000"/>
              <a:gd name="connsiteY1603" fmla="*/ 7066233 h 8318500"/>
              <a:gd name="connsiteX1604" fmla="*/ 7872719 w 12192000"/>
              <a:gd name="connsiteY1604" fmla="*/ 7125850 h 8318500"/>
              <a:gd name="connsiteX1605" fmla="*/ 7865669 w 12192000"/>
              <a:gd name="connsiteY1605" fmla="*/ 7185467 h 8318500"/>
              <a:gd name="connsiteX1606" fmla="*/ 7783425 w 12192000"/>
              <a:gd name="connsiteY1606" fmla="*/ 7383143 h 8318500"/>
              <a:gd name="connsiteX1607" fmla="*/ 7743479 w 12192000"/>
              <a:gd name="connsiteY1607" fmla="*/ 7599645 h 8318500"/>
              <a:gd name="connsiteX1608" fmla="*/ 7723505 w 12192000"/>
              <a:gd name="connsiteY1608" fmla="*/ 7627885 h 8318500"/>
              <a:gd name="connsiteX1609" fmla="*/ 7724679 w 12192000"/>
              <a:gd name="connsiteY1609" fmla="*/ 7674951 h 8318500"/>
              <a:gd name="connsiteX1610" fmla="*/ 7705881 w 12192000"/>
              <a:gd name="connsiteY1610" fmla="*/ 7731430 h 8318500"/>
              <a:gd name="connsiteX1611" fmla="*/ 7702357 w 12192000"/>
              <a:gd name="connsiteY1611" fmla="*/ 7762022 h 8318500"/>
              <a:gd name="connsiteX1612" fmla="*/ 7691782 w 12192000"/>
              <a:gd name="connsiteY1612" fmla="*/ 7787908 h 8318500"/>
              <a:gd name="connsiteX1613" fmla="*/ 7677683 w 12192000"/>
              <a:gd name="connsiteY1613" fmla="*/ 7850663 h 8318500"/>
              <a:gd name="connsiteX1614" fmla="*/ 7691782 w 12192000"/>
              <a:gd name="connsiteY1614" fmla="*/ 7856938 h 8318500"/>
              <a:gd name="connsiteX1615" fmla="*/ 7702357 w 12192000"/>
              <a:gd name="connsiteY1615" fmla="*/ 7849094 h 8318500"/>
              <a:gd name="connsiteX1616" fmla="*/ 7705881 w 12192000"/>
              <a:gd name="connsiteY1616" fmla="*/ 7831837 h 8318500"/>
              <a:gd name="connsiteX1617" fmla="*/ 7731730 w 12192000"/>
              <a:gd name="connsiteY1617" fmla="*/ 7783202 h 8318500"/>
              <a:gd name="connsiteX1618" fmla="*/ 7743479 w 12192000"/>
              <a:gd name="connsiteY1618" fmla="*/ 7725155 h 8318500"/>
              <a:gd name="connsiteX1619" fmla="*/ 7755815 w 12192000"/>
              <a:gd name="connsiteY1619" fmla="*/ 7699269 h 8318500"/>
              <a:gd name="connsiteX1620" fmla="*/ 7757577 w 12192000"/>
              <a:gd name="connsiteY1620" fmla="*/ 7668675 h 8318500"/>
              <a:gd name="connsiteX1621" fmla="*/ 7798699 w 12192000"/>
              <a:gd name="connsiteY1621" fmla="*/ 7605137 h 8318500"/>
              <a:gd name="connsiteX1622" fmla="*/ 7832771 w 12192000"/>
              <a:gd name="connsiteY1622" fmla="*/ 7536891 h 8318500"/>
              <a:gd name="connsiteX1623" fmla="*/ 7865081 w 12192000"/>
              <a:gd name="connsiteY1623" fmla="*/ 7491394 h 8318500"/>
              <a:gd name="connsiteX1624" fmla="*/ 7879768 w 12192000"/>
              <a:gd name="connsiteY1624" fmla="*/ 7436484 h 8318500"/>
              <a:gd name="connsiteX1625" fmla="*/ 7898567 w 12192000"/>
              <a:gd name="connsiteY1625" fmla="*/ 7417658 h 8318500"/>
              <a:gd name="connsiteX1626" fmla="*/ 7898567 w 12192000"/>
              <a:gd name="connsiteY1626" fmla="*/ 7367456 h 8318500"/>
              <a:gd name="connsiteX1627" fmla="*/ 7913254 w 12192000"/>
              <a:gd name="connsiteY1627" fmla="*/ 7338431 h 8318500"/>
              <a:gd name="connsiteX1628" fmla="*/ 7917365 w 12192000"/>
              <a:gd name="connsiteY1628" fmla="*/ 7304701 h 8318500"/>
              <a:gd name="connsiteX1629" fmla="*/ 7950262 w 12192000"/>
              <a:gd name="connsiteY1629" fmla="*/ 7279599 h 8318500"/>
              <a:gd name="connsiteX1630" fmla="*/ 7954375 w 12192000"/>
              <a:gd name="connsiteY1630" fmla="*/ 7240378 h 8318500"/>
              <a:gd name="connsiteX1631" fmla="*/ 7969062 w 12192000"/>
              <a:gd name="connsiteY1631" fmla="*/ 7210568 h 8318500"/>
              <a:gd name="connsiteX1632" fmla="*/ 7992559 w 12192000"/>
              <a:gd name="connsiteY1632" fmla="*/ 7158796 h 8318500"/>
              <a:gd name="connsiteX1633" fmla="*/ 8030157 w 12192000"/>
              <a:gd name="connsiteY1633" fmla="*/ 7116438 h 8318500"/>
              <a:gd name="connsiteX1634" fmla="*/ 8030157 w 12192000"/>
              <a:gd name="connsiteY1634" fmla="*/ 7097611 h 8318500"/>
              <a:gd name="connsiteX1635" fmla="*/ 8038968 w 12192000"/>
              <a:gd name="connsiteY1635" fmla="*/ 7117222 h 8318500"/>
              <a:gd name="connsiteX1636" fmla="*/ 8044255 w 12192000"/>
              <a:gd name="connsiteY1636" fmla="*/ 7141539 h 8318500"/>
              <a:gd name="connsiteX1637" fmla="*/ 8030157 w 12192000"/>
              <a:gd name="connsiteY1637" fmla="*/ 7191743 h 8318500"/>
              <a:gd name="connsiteX1638" fmla="*/ 8032507 w 12192000"/>
              <a:gd name="connsiteY1638" fmla="*/ 7219981 h 8318500"/>
              <a:gd name="connsiteX1639" fmla="*/ 8048955 w 12192000"/>
              <a:gd name="connsiteY1639" fmla="*/ 7229395 h 8318500"/>
              <a:gd name="connsiteX1640" fmla="*/ 8063054 w 12192000"/>
              <a:gd name="connsiteY1640" fmla="*/ 7229395 h 8318500"/>
              <a:gd name="connsiteX1641" fmla="*/ 8063054 w 12192000"/>
              <a:gd name="connsiteY1641" fmla="*/ 7160366 h 8318500"/>
              <a:gd name="connsiteX1642" fmla="*/ 8105351 w 12192000"/>
              <a:gd name="connsiteY1642" fmla="*/ 7138402 h 8318500"/>
              <a:gd name="connsiteX1643" fmla="*/ 8147648 w 12192000"/>
              <a:gd name="connsiteY1643" fmla="*/ 7116438 h 8318500"/>
              <a:gd name="connsiteX1644" fmla="*/ 8182308 w 12192000"/>
              <a:gd name="connsiteY1644" fmla="*/ 6974456 h 8318500"/>
              <a:gd name="connsiteX1645" fmla="*/ 8255740 w 12192000"/>
              <a:gd name="connsiteY1645" fmla="*/ 6884246 h 8318500"/>
              <a:gd name="connsiteX1646" fmla="*/ 8255740 w 12192000"/>
              <a:gd name="connsiteY1646" fmla="*/ 6802666 h 8318500"/>
              <a:gd name="connsiteX1647" fmla="*/ 8288050 w 12192000"/>
              <a:gd name="connsiteY1647" fmla="*/ 6762659 h 8318500"/>
              <a:gd name="connsiteX1648" fmla="*/ 8302736 w 12192000"/>
              <a:gd name="connsiteY1648" fmla="*/ 6708534 h 8318500"/>
              <a:gd name="connsiteX1649" fmla="*/ 8324472 w 12192000"/>
              <a:gd name="connsiteY1649" fmla="*/ 6652055 h 8318500"/>
              <a:gd name="connsiteX1650" fmla="*/ 8349733 w 12192000"/>
              <a:gd name="connsiteY1650" fmla="*/ 6595576 h 8318500"/>
              <a:gd name="connsiteX1651" fmla="*/ 8359132 w 12192000"/>
              <a:gd name="connsiteY1651" fmla="*/ 6623815 h 8318500"/>
              <a:gd name="connsiteX1652" fmla="*/ 8368531 w 12192000"/>
              <a:gd name="connsiteY1652" fmla="*/ 6652055 h 8318500"/>
              <a:gd name="connsiteX1653" fmla="*/ 8364419 w 12192000"/>
              <a:gd name="connsiteY1653" fmla="*/ 6681863 h 8318500"/>
              <a:gd name="connsiteX1654" fmla="*/ 8349733 w 12192000"/>
              <a:gd name="connsiteY1654" fmla="*/ 6702259 h 8318500"/>
              <a:gd name="connsiteX1655" fmla="*/ 8349733 w 12192000"/>
              <a:gd name="connsiteY1655" fmla="*/ 6750894 h 8318500"/>
              <a:gd name="connsiteX1656" fmla="*/ 8335633 w 12192000"/>
              <a:gd name="connsiteY1656" fmla="*/ 6790115 h 8318500"/>
              <a:gd name="connsiteX1657" fmla="*/ 8321535 w 12192000"/>
              <a:gd name="connsiteY1657" fmla="*/ 6863851 h 8318500"/>
              <a:gd name="connsiteX1658" fmla="*/ 8335633 w 12192000"/>
              <a:gd name="connsiteY1658" fmla="*/ 6928174 h 8318500"/>
              <a:gd name="connsiteX1659" fmla="*/ 8321535 w 12192000"/>
              <a:gd name="connsiteY1659" fmla="*/ 6978377 h 8318500"/>
              <a:gd name="connsiteX1660" fmla="*/ 8288637 w 12192000"/>
              <a:gd name="connsiteY1660" fmla="*/ 7028581 h 8318500"/>
              <a:gd name="connsiteX1661" fmla="*/ 8288637 w 12192000"/>
              <a:gd name="connsiteY1661" fmla="*/ 7085060 h 8318500"/>
              <a:gd name="connsiteX1662" fmla="*/ 8255740 w 12192000"/>
              <a:gd name="connsiteY1662" fmla="*/ 7116438 h 8318500"/>
              <a:gd name="connsiteX1663" fmla="*/ 8255740 w 12192000"/>
              <a:gd name="connsiteY1663" fmla="*/ 7179191 h 8318500"/>
              <a:gd name="connsiteX1664" fmla="*/ 8236940 w 12192000"/>
              <a:gd name="connsiteY1664" fmla="*/ 7210568 h 8318500"/>
              <a:gd name="connsiteX1665" fmla="*/ 8255740 w 12192000"/>
              <a:gd name="connsiteY1665" fmla="*/ 7210568 h 8318500"/>
              <a:gd name="connsiteX1666" fmla="*/ 8236940 w 12192000"/>
              <a:gd name="connsiteY1666" fmla="*/ 7273323 h 8318500"/>
              <a:gd name="connsiteX1667" fmla="*/ 8241641 w 12192000"/>
              <a:gd name="connsiteY1667" fmla="*/ 7297640 h 8318500"/>
              <a:gd name="connsiteX1668" fmla="*/ 8204044 w 12192000"/>
              <a:gd name="connsiteY1668" fmla="*/ 7298425 h 8318500"/>
              <a:gd name="connsiteX1669" fmla="*/ 8185245 w 12192000"/>
              <a:gd name="connsiteY1669" fmla="*/ 7329802 h 8318500"/>
              <a:gd name="connsiteX1670" fmla="*/ 8169384 w 12192000"/>
              <a:gd name="connsiteY1670" fmla="*/ 7390987 h 8318500"/>
              <a:gd name="connsiteX1671" fmla="*/ 8157047 w 12192000"/>
              <a:gd name="connsiteY1671" fmla="*/ 7461586 h 8318500"/>
              <a:gd name="connsiteX1672" fmla="*/ 8194644 w 12192000"/>
              <a:gd name="connsiteY1672" fmla="*/ 7480412 h 8318500"/>
              <a:gd name="connsiteX1673" fmla="*/ 8222842 w 12192000"/>
              <a:gd name="connsiteY1673" fmla="*/ 7423933 h 8318500"/>
              <a:gd name="connsiteX1674" fmla="*/ 8234004 w 12192000"/>
              <a:gd name="connsiteY1674" fmla="*/ 7396478 h 8318500"/>
              <a:gd name="connsiteX1675" fmla="*/ 8255740 w 12192000"/>
              <a:gd name="connsiteY1675" fmla="*/ 7392556 h 8318500"/>
              <a:gd name="connsiteX1676" fmla="*/ 8274538 w 12192000"/>
              <a:gd name="connsiteY1676" fmla="*/ 7323527 h 8318500"/>
              <a:gd name="connsiteX1677" fmla="*/ 8274538 w 12192000"/>
              <a:gd name="connsiteY1677" fmla="*/ 7273323 h 8318500"/>
              <a:gd name="connsiteX1678" fmla="*/ 8295687 w 12192000"/>
              <a:gd name="connsiteY1678" fmla="*/ 7234101 h 8318500"/>
              <a:gd name="connsiteX1679" fmla="*/ 8302736 w 12192000"/>
              <a:gd name="connsiteY1679" fmla="*/ 7185467 h 8318500"/>
              <a:gd name="connsiteX1680" fmla="*/ 8326234 w 12192000"/>
              <a:gd name="connsiteY1680" fmla="*/ 7141539 h 8318500"/>
              <a:gd name="connsiteX1681" fmla="*/ 8335633 w 12192000"/>
              <a:gd name="connsiteY1681" fmla="*/ 7066233 h 8318500"/>
              <a:gd name="connsiteX1682" fmla="*/ 8345620 w 12192000"/>
              <a:gd name="connsiteY1682" fmla="*/ 7054468 h 8318500"/>
              <a:gd name="connsiteX1683" fmla="*/ 8359132 w 12192000"/>
              <a:gd name="connsiteY1683" fmla="*/ 7047408 h 8318500"/>
              <a:gd name="connsiteX1684" fmla="*/ 8363244 w 12192000"/>
              <a:gd name="connsiteY1684" fmla="*/ 7087413 h 8318500"/>
              <a:gd name="connsiteX1685" fmla="*/ 8349733 w 12192000"/>
              <a:gd name="connsiteY1685" fmla="*/ 7141539 h 8318500"/>
              <a:gd name="connsiteX1686" fmla="*/ 8392029 w 12192000"/>
              <a:gd name="connsiteY1686" fmla="*/ 7141539 h 8318500"/>
              <a:gd name="connsiteX1687" fmla="*/ 8387329 w 12192000"/>
              <a:gd name="connsiteY1687" fmla="*/ 7116438 h 8318500"/>
              <a:gd name="connsiteX1688" fmla="*/ 8395554 w 12192000"/>
              <a:gd name="connsiteY1688" fmla="*/ 7096827 h 8318500"/>
              <a:gd name="connsiteX1689" fmla="*/ 8410827 w 12192000"/>
              <a:gd name="connsiteY1689" fmla="*/ 7091336 h 8318500"/>
              <a:gd name="connsiteX1690" fmla="*/ 8427864 w 12192000"/>
              <a:gd name="connsiteY1690" fmla="*/ 7070156 h 8318500"/>
              <a:gd name="connsiteX1691" fmla="*/ 8448425 w 12192000"/>
              <a:gd name="connsiteY1691" fmla="*/ 7053683 h 8318500"/>
              <a:gd name="connsiteX1692" fmla="*/ 8462523 w 12192000"/>
              <a:gd name="connsiteY1692" fmla="*/ 7003480 h 8318500"/>
              <a:gd name="connsiteX1693" fmla="*/ 8509520 w 12192000"/>
              <a:gd name="connsiteY1693" fmla="*/ 6997204 h 8318500"/>
              <a:gd name="connsiteX1694" fmla="*/ 8528318 w 12192000"/>
              <a:gd name="connsiteY1694" fmla="*/ 6984653 h 8318500"/>
              <a:gd name="connsiteX1695" fmla="*/ 8542418 w 12192000"/>
              <a:gd name="connsiteY1695" fmla="*/ 6972887 h 8318500"/>
              <a:gd name="connsiteX1696" fmla="*/ 8542418 w 12192000"/>
              <a:gd name="connsiteY1696" fmla="*/ 6947001 h 8318500"/>
              <a:gd name="connsiteX1697" fmla="*/ 8551817 w 12192000"/>
              <a:gd name="connsiteY1697" fmla="*/ 6928174 h 8318500"/>
              <a:gd name="connsiteX1698" fmla="*/ 8561216 w 12192000"/>
              <a:gd name="connsiteY1698" fmla="*/ 6903856 h 8318500"/>
              <a:gd name="connsiteX1699" fmla="*/ 8570615 w 12192000"/>
              <a:gd name="connsiteY1699" fmla="*/ 6884246 h 8318500"/>
              <a:gd name="connsiteX1700" fmla="*/ 8574728 w 12192000"/>
              <a:gd name="connsiteY1700" fmla="*/ 6890522 h 8318500"/>
              <a:gd name="connsiteX1701" fmla="*/ 8575315 w 12192000"/>
              <a:gd name="connsiteY1701" fmla="*/ 6896797 h 8318500"/>
              <a:gd name="connsiteX1702" fmla="*/ 8558867 w 12192000"/>
              <a:gd name="connsiteY1702" fmla="*/ 6974456 h 8318500"/>
              <a:gd name="connsiteX1703" fmla="*/ 8542418 w 12192000"/>
              <a:gd name="connsiteY1703" fmla="*/ 7047408 h 8318500"/>
              <a:gd name="connsiteX1704" fmla="*/ 8556517 w 12192000"/>
              <a:gd name="connsiteY1704" fmla="*/ 7066233 h 8318500"/>
              <a:gd name="connsiteX1705" fmla="*/ 8575315 w 12192000"/>
              <a:gd name="connsiteY1705" fmla="*/ 7116438 h 8318500"/>
              <a:gd name="connsiteX1706" fmla="*/ 8608213 w 12192000"/>
              <a:gd name="connsiteY1706" fmla="*/ 7078784 h 8318500"/>
              <a:gd name="connsiteX1707" fmla="*/ 8617612 w 12192000"/>
              <a:gd name="connsiteY1707" fmla="*/ 7043485 h 8318500"/>
              <a:gd name="connsiteX1708" fmla="*/ 8627011 w 12192000"/>
              <a:gd name="connsiteY1708" fmla="*/ 7003480 h 8318500"/>
              <a:gd name="connsiteX1709" fmla="*/ 8645810 w 12192000"/>
              <a:gd name="connsiteY1709" fmla="*/ 7003480 h 8318500"/>
              <a:gd name="connsiteX1710" fmla="*/ 8658147 w 12192000"/>
              <a:gd name="connsiteY1710" fmla="*/ 6965826 h 8318500"/>
              <a:gd name="connsiteX1711" fmla="*/ 8688106 w 12192000"/>
              <a:gd name="connsiteY1711" fmla="*/ 6928174 h 8318500"/>
              <a:gd name="connsiteX1712" fmla="*/ 8749202 w 12192000"/>
              <a:gd name="connsiteY1712" fmla="*/ 6846594 h 8318500"/>
              <a:gd name="connsiteX1713" fmla="*/ 8763302 w 12192000"/>
              <a:gd name="connsiteY1713" fmla="*/ 6782271 h 8318500"/>
              <a:gd name="connsiteX1714" fmla="*/ 8791499 w 12192000"/>
              <a:gd name="connsiteY1714" fmla="*/ 6727360 h 8318500"/>
              <a:gd name="connsiteX1715" fmla="*/ 8790324 w 12192000"/>
              <a:gd name="connsiteY1715" fmla="*/ 6823061 h 8318500"/>
              <a:gd name="connsiteX1716" fmla="*/ 8782100 w 12192000"/>
              <a:gd name="connsiteY1716" fmla="*/ 6890522 h 8318500"/>
              <a:gd name="connsiteX1717" fmla="*/ 8791494 w 12192000"/>
              <a:gd name="connsiteY1717" fmla="*/ 6890522 h 8318500"/>
              <a:gd name="connsiteX1718" fmla="*/ 8767995 w 12192000"/>
              <a:gd name="connsiteY1718" fmla="*/ 6953277 h 8318500"/>
              <a:gd name="connsiteX1719" fmla="*/ 8758596 w 12192000"/>
              <a:gd name="connsiteY1719" fmla="*/ 6983868 h 8318500"/>
              <a:gd name="connsiteX1720" fmla="*/ 8749197 w 12192000"/>
              <a:gd name="connsiteY1720" fmla="*/ 7028581 h 8318500"/>
              <a:gd name="connsiteX1721" fmla="*/ 8745085 w 12192000"/>
              <a:gd name="connsiteY1721" fmla="*/ 7054468 h 8318500"/>
              <a:gd name="connsiteX1722" fmla="*/ 8730399 w 12192000"/>
              <a:gd name="connsiteY1722" fmla="*/ 7066233 h 8318500"/>
              <a:gd name="connsiteX1723" fmla="*/ 8723349 w 12192000"/>
              <a:gd name="connsiteY1723" fmla="*/ 7125850 h 8318500"/>
              <a:gd name="connsiteX1724" fmla="*/ 8716300 w 12192000"/>
              <a:gd name="connsiteY1724" fmla="*/ 7185467 h 8318500"/>
              <a:gd name="connsiteX1725" fmla="*/ 8634056 w 12192000"/>
              <a:gd name="connsiteY1725" fmla="*/ 7383143 h 8318500"/>
              <a:gd name="connsiteX1726" fmla="*/ 8594108 w 12192000"/>
              <a:gd name="connsiteY1726" fmla="*/ 7599645 h 8318500"/>
              <a:gd name="connsiteX1727" fmla="*/ 8574136 w 12192000"/>
              <a:gd name="connsiteY1727" fmla="*/ 7627885 h 8318500"/>
              <a:gd name="connsiteX1728" fmla="*/ 8575310 w 12192000"/>
              <a:gd name="connsiteY1728" fmla="*/ 7674951 h 8318500"/>
              <a:gd name="connsiteX1729" fmla="*/ 8556512 w 12192000"/>
              <a:gd name="connsiteY1729" fmla="*/ 7731430 h 8318500"/>
              <a:gd name="connsiteX1730" fmla="*/ 8552987 w 12192000"/>
              <a:gd name="connsiteY1730" fmla="*/ 7762022 h 8318500"/>
              <a:gd name="connsiteX1731" fmla="*/ 8542412 w 12192000"/>
              <a:gd name="connsiteY1731" fmla="*/ 7787908 h 8318500"/>
              <a:gd name="connsiteX1732" fmla="*/ 8528314 w 12192000"/>
              <a:gd name="connsiteY1732" fmla="*/ 7850663 h 8318500"/>
              <a:gd name="connsiteX1733" fmla="*/ 8542412 w 12192000"/>
              <a:gd name="connsiteY1733" fmla="*/ 7856938 h 8318500"/>
              <a:gd name="connsiteX1734" fmla="*/ 8552987 w 12192000"/>
              <a:gd name="connsiteY1734" fmla="*/ 7849094 h 8318500"/>
              <a:gd name="connsiteX1735" fmla="*/ 8556512 w 12192000"/>
              <a:gd name="connsiteY1735" fmla="*/ 7831837 h 8318500"/>
              <a:gd name="connsiteX1736" fmla="*/ 8582359 w 12192000"/>
              <a:gd name="connsiteY1736" fmla="*/ 7783202 h 8318500"/>
              <a:gd name="connsiteX1737" fmla="*/ 8594108 w 12192000"/>
              <a:gd name="connsiteY1737" fmla="*/ 7725155 h 8318500"/>
              <a:gd name="connsiteX1738" fmla="*/ 8606445 w 12192000"/>
              <a:gd name="connsiteY1738" fmla="*/ 7699269 h 8318500"/>
              <a:gd name="connsiteX1739" fmla="*/ 8608208 w 12192000"/>
              <a:gd name="connsiteY1739" fmla="*/ 7668675 h 8318500"/>
              <a:gd name="connsiteX1740" fmla="*/ 8649330 w 12192000"/>
              <a:gd name="connsiteY1740" fmla="*/ 7605137 h 8318500"/>
              <a:gd name="connsiteX1741" fmla="*/ 8683402 w 12192000"/>
              <a:gd name="connsiteY1741" fmla="*/ 7536891 h 8318500"/>
              <a:gd name="connsiteX1742" fmla="*/ 8715712 w 12192000"/>
              <a:gd name="connsiteY1742" fmla="*/ 7491394 h 8318500"/>
              <a:gd name="connsiteX1743" fmla="*/ 8730399 w 12192000"/>
              <a:gd name="connsiteY1743" fmla="*/ 7436484 h 8318500"/>
              <a:gd name="connsiteX1744" fmla="*/ 8749197 w 12192000"/>
              <a:gd name="connsiteY1744" fmla="*/ 7417658 h 8318500"/>
              <a:gd name="connsiteX1745" fmla="*/ 8749197 w 12192000"/>
              <a:gd name="connsiteY1745" fmla="*/ 7367456 h 8318500"/>
              <a:gd name="connsiteX1746" fmla="*/ 8763883 w 12192000"/>
              <a:gd name="connsiteY1746" fmla="*/ 7338431 h 8318500"/>
              <a:gd name="connsiteX1747" fmla="*/ 8767995 w 12192000"/>
              <a:gd name="connsiteY1747" fmla="*/ 7304701 h 8318500"/>
              <a:gd name="connsiteX1748" fmla="*/ 8800893 w 12192000"/>
              <a:gd name="connsiteY1748" fmla="*/ 7279599 h 8318500"/>
              <a:gd name="connsiteX1749" fmla="*/ 8805005 w 12192000"/>
              <a:gd name="connsiteY1749" fmla="*/ 7240378 h 8318500"/>
              <a:gd name="connsiteX1750" fmla="*/ 8819691 w 12192000"/>
              <a:gd name="connsiteY1750" fmla="*/ 7210568 h 8318500"/>
              <a:gd name="connsiteX1751" fmla="*/ 8843190 w 12192000"/>
              <a:gd name="connsiteY1751" fmla="*/ 7158796 h 8318500"/>
              <a:gd name="connsiteX1752" fmla="*/ 8880788 w 12192000"/>
              <a:gd name="connsiteY1752" fmla="*/ 7116438 h 8318500"/>
              <a:gd name="connsiteX1753" fmla="*/ 8880788 w 12192000"/>
              <a:gd name="connsiteY1753" fmla="*/ 7097611 h 8318500"/>
              <a:gd name="connsiteX1754" fmla="*/ 8889599 w 12192000"/>
              <a:gd name="connsiteY1754" fmla="*/ 7117222 h 8318500"/>
              <a:gd name="connsiteX1755" fmla="*/ 8894886 w 12192000"/>
              <a:gd name="connsiteY1755" fmla="*/ 7141539 h 8318500"/>
              <a:gd name="connsiteX1756" fmla="*/ 8880788 w 12192000"/>
              <a:gd name="connsiteY1756" fmla="*/ 7191743 h 8318500"/>
              <a:gd name="connsiteX1757" fmla="*/ 8883136 w 12192000"/>
              <a:gd name="connsiteY1757" fmla="*/ 7219981 h 8318500"/>
              <a:gd name="connsiteX1758" fmla="*/ 8899586 w 12192000"/>
              <a:gd name="connsiteY1758" fmla="*/ 7229395 h 8318500"/>
              <a:gd name="connsiteX1759" fmla="*/ 8913685 w 12192000"/>
              <a:gd name="connsiteY1759" fmla="*/ 7229395 h 8318500"/>
              <a:gd name="connsiteX1760" fmla="*/ 8913685 w 12192000"/>
              <a:gd name="connsiteY1760" fmla="*/ 7160366 h 8318500"/>
              <a:gd name="connsiteX1761" fmla="*/ 8955982 w 12192000"/>
              <a:gd name="connsiteY1761" fmla="*/ 7138402 h 8318500"/>
              <a:gd name="connsiteX1762" fmla="*/ 8998278 w 12192000"/>
              <a:gd name="connsiteY1762" fmla="*/ 7116438 h 8318500"/>
              <a:gd name="connsiteX1763" fmla="*/ 9032938 w 12192000"/>
              <a:gd name="connsiteY1763" fmla="*/ 6974456 h 8318500"/>
              <a:gd name="connsiteX1764" fmla="*/ 9106370 w 12192000"/>
              <a:gd name="connsiteY1764" fmla="*/ 6884246 h 8318500"/>
              <a:gd name="connsiteX1765" fmla="*/ 9106370 w 12192000"/>
              <a:gd name="connsiteY1765" fmla="*/ 6802666 h 8318500"/>
              <a:gd name="connsiteX1766" fmla="*/ 9138680 w 12192000"/>
              <a:gd name="connsiteY1766" fmla="*/ 6762659 h 8318500"/>
              <a:gd name="connsiteX1767" fmla="*/ 9153366 w 12192000"/>
              <a:gd name="connsiteY1767" fmla="*/ 6708534 h 8318500"/>
              <a:gd name="connsiteX1768" fmla="*/ 9175102 w 12192000"/>
              <a:gd name="connsiteY1768" fmla="*/ 6652055 h 8318500"/>
              <a:gd name="connsiteX1769" fmla="*/ 9200363 w 12192000"/>
              <a:gd name="connsiteY1769" fmla="*/ 6595576 h 8318500"/>
              <a:gd name="connsiteX1770" fmla="*/ 9209762 w 12192000"/>
              <a:gd name="connsiteY1770" fmla="*/ 6623815 h 8318500"/>
              <a:gd name="connsiteX1771" fmla="*/ 9219162 w 12192000"/>
              <a:gd name="connsiteY1771" fmla="*/ 6652055 h 8318500"/>
              <a:gd name="connsiteX1772" fmla="*/ 9215049 w 12192000"/>
              <a:gd name="connsiteY1772" fmla="*/ 6681863 h 8318500"/>
              <a:gd name="connsiteX1773" fmla="*/ 9200363 w 12192000"/>
              <a:gd name="connsiteY1773" fmla="*/ 6702259 h 8318500"/>
              <a:gd name="connsiteX1774" fmla="*/ 9200363 w 12192000"/>
              <a:gd name="connsiteY1774" fmla="*/ 6750894 h 8318500"/>
              <a:gd name="connsiteX1775" fmla="*/ 9186264 w 12192000"/>
              <a:gd name="connsiteY1775" fmla="*/ 6790115 h 8318500"/>
              <a:gd name="connsiteX1776" fmla="*/ 9172166 w 12192000"/>
              <a:gd name="connsiteY1776" fmla="*/ 6863851 h 8318500"/>
              <a:gd name="connsiteX1777" fmla="*/ 9186264 w 12192000"/>
              <a:gd name="connsiteY1777" fmla="*/ 6928174 h 8318500"/>
              <a:gd name="connsiteX1778" fmla="*/ 9172166 w 12192000"/>
              <a:gd name="connsiteY1778" fmla="*/ 6978377 h 8318500"/>
              <a:gd name="connsiteX1779" fmla="*/ 9139268 w 12192000"/>
              <a:gd name="connsiteY1779" fmla="*/ 7028581 h 8318500"/>
              <a:gd name="connsiteX1780" fmla="*/ 9139268 w 12192000"/>
              <a:gd name="connsiteY1780" fmla="*/ 7085060 h 8318500"/>
              <a:gd name="connsiteX1781" fmla="*/ 9106370 w 12192000"/>
              <a:gd name="connsiteY1781" fmla="*/ 7116438 h 8318500"/>
              <a:gd name="connsiteX1782" fmla="*/ 9106370 w 12192000"/>
              <a:gd name="connsiteY1782" fmla="*/ 7179191 h 8318500"/>
              <a:gd name="connsiteX1783" fmla="*/ 9087571 w 12192000"/>
              <a:gd name="connsiteY1783" fmla="*/ 7210568 h 8318500"/>
              <a:gd name="connsiteX1784" fmla="*/ 9106370 w 12192000"/>
              <a:gd name="connsiteY1784" fmla="*/ 7210568 h 8318500"/>
              <a:gd name="connsiteX1785" fmla="*/ 9087571 w 12192000"/>
              <a:gd name="connsiteY1785" fmla="*/ 7273323 h 8318500"/>
              <a:gd name="connsiteX1786" fmla="*/ 9092271 w 12192000"/>
              <a:gd name="connsiteY1786" fmla="*/ 7297640 h 8318500"/>
              <a:gd name="connsiteX1787" fmla="*/ 9054674 w 12192000"/>
              <a:gd name="connsiteY1787" fmla="*/ 7298425 h 8318500"/>
              <a:gd name="connsiteX1788" fmla="*/ 9035875 w 12192000"/>
              <a:gd name="connsiteY1788" fmla="*/ 7329802 h 8318500"/>
              <a:gd name="connsiteX1789" fmla="*/ 9020015 w 12192000"/>
              <a:gd name="connsiteY1789" fmla="*/ 7390987 h 8318500"/>
              <a:gd name="connsiteX1790" fmla="*/ 9007678 w 12192000"/>
              <a:gd name="connsiteY1790" fmla="*/ 7461586 h 8318500"/>
              <a:gd name="connsiteX1791" fmla="*/ 9045274 w 12192000"/>
              <a:gd name="connsiteY1791" fmla="*/ 7480412 h 8318500"/>
              <a:gd name="connsiteX1792" fmla="*/ 9073473 w 12192000"/>
              <a:gd name="connsiteY1792" fmla="*/ 7423933 h 8318500"/>
              <a:gd name="connsiteX1793" fmla="*/ 9084634 w 12192000"/>
              <a:gd name="connsiteY1793" fmla="*/ 7396478 h 8318500"/>
              <a:gd name="connsiteX1794" fmla="*/ 9106370 w 12192000"/>
              <a:gd name="connsiteY1794" fmla="*/ 7392556 h 8318500"/>
              <a:gd name="connsiteX1795" fmla="*/ 9125169 w 12192000"/>
              <a:gd name="connsiteY1795" fmla="*/ 7323527 h 8318500"/>
              <a:gd name="connsiteX1796" fmla="*/ 9125169 w 12192000"/>
              <a:gd name="connsiteY1796" fmla="*/ 7273323 h 8318500"/>
              <a:gd name="connsiteX1797" fmla="*/ 9146317 w 12192000"/>
              <a:gd name="connsiteY1797" fmla="*/ 7234101 h 8318500"/>
              <a:gd name="connsiteX1798" fmla="*/ 9153366 w 12192000"/>
              <a:gd name="connsiteY1798" fmla="*/ 7185467 h 8318500"/>
              <a:gd name="connsiteX1799" fmla="*/ 9176865 w 12192000"/>
              <a:gd name="connsiteY1799" fmla="*/ 7141539 h 8318500"/>
              <a:gd name="connsiteX1800" fmla="*/ 9186264 w 12192000"/>
              <a:gd name="connsiteY1800" fmla="*/ 7066233 h 8318500"/>
              <a:gd name="connsiteX1801" fmla="*/ 9196251 w 12192000"/>
              <a:gd name="connsiteY1801" fmla="*/ 7054468 h 8318500"/>
              <a:gd name="connsiteX1802" fmla="*/ 9209762 w 12192000"/>
              <a:gd name="connsiteY1802" fmla="*/ 7047408 h 8318500"/>
              <a:gd name="connsiteX1803" fmla="*/ 9213875 w 12192000"/>
              <a:gd name="connsiteY1803" fmla="*/ 7087413 h 8318500"/>
              <a:gd name="connsiteX1804" fmla="*/ 9200363 w 12192000"/>
              <a:gd name="connsiteY1804" fmla="*/ 7141539 h 8318500"/>
              <a:gd name="connsiteX1805" fmla="*/ 9242660 w 12192000"/>
              <a:gd name="connsiteY1805" fmla="*/ 7141539 h 8318500"/>
              <a:gd name="connsiteX1806" fmla="*/ 9237960 w 12192000"/>
              <a:gd name="connsiteY1806" fmla="*/ 7116438 h 8318500"/>
              <a:gd name="connsiteX1807" fmla="*/ 9246184 w 12192000"/>
              <a:gd name="connsiteY1807" fmla="*/ 7096827 h 8318500"/>
              <a:gd name="connsiteX1808" fmla="*/ 9261458 w 12192000"/>
              <a:gd name="connsiteY1808" fmla="*/ 7091336 h 8318500"/>
              <a:gd name="connsiteX1809" fmla="*/ 9278494 w 12192000"/>
              <a:gd name="connsiteY1809" fmla="*/ 7070156 h 8318500"/>
              <a:gd name="connsiteX1810" fmla="*/ 9299056 w 12192000"/>
              <a:gd name="connsiteY1810" fmla="*/ 7053683 h 8318500"/>
              <a:gd name="connsiteX1811" fmla="*/ 9313154 w 12192000"/>
              <a:gd name="connsiteY1811" fmla="*/ 7003480 h 8318500"/>
              <a:gd name="connsiteX1812" fmla="*/ 9360151 w 12192000"/>
              <a:gd name="connsiteY1812" fmla="*/ 6997204 h 8318500"/>
              <a:gd name="connsiteX1813" fmla="*/ 9378949 w 12192000"/>
              <a:gd name="connsiteY1813" fmla="*/ 6984653 h 8318500"/>
              <a:gd name="connsiteX1814" fmla="*/ 9393048 w 12192000"/>
              <a:gd name="connsiteY1814" fmla="*/ 6972887 h 8318500"/>
              <a:gd name="connsiteX1815" fmla="*/ 9393048 w 12192000"/>
              <a:gd name="connsiteY1815" fmla="*/ 6947001 h 8318500"/>
              <a:gd name="connsiteX1816" fmla="*/ 9402448 w 12192000"/>
              <a:gd name="connsiteY1816" fmla="*/ 6928174 h 8318500"/>
              <a:gd name="connsiteX1817" fmla="*/ 9411847 w 12192000"/>
              <a:gd name="connsiteY1817" fmla="*/ 6903856 h 8318500"/>
              <a:gd name="connsiteX1818" fmla="*/ 9421246 w 12192000"/>
              <a:gd name="connsiteY1818" fmla="*/ 6884246 h 8318500"/>
              <a:gd name="connsiteX1819" fmla="*/ 9425358 w 12192000"/>
              <a:gd name="connsiteY1819" fmla="*/ 6890522 h 8318500"/>
              <a:gd name="connsiteX1820" fmla="*/ 9425946 w 12192000"/>
              <a:gd name="connsiteY1820" fmla="*/ 6896797 h 8318500"/>
              <a:gd name="connsiteX1821" fmla="*/ 9409498 w 12192000"/>
              <a:gd name="connsiteY1821" fmla="*/ 6974456 h 8318500"/>
              <a:gd name="connsiteX1822" fmla="*/ 9393048 w 12192000"/>
              <a:gd name="connsiteY1822" fmla="*/ 7047408 h 8318500"/>
              <a:gd name="connsiteX1823" fmla="*/ 9407148 w 12192000"/>
              <a:gd name="connsiteY1823" fmla="*/ 7066233 h 8318500"/>
              <a:gd name="connsiteX1824" fmla="*/ 9425946 w 12192000"/>
              <a:gd name="connsiteY1824" fmla="*/ 7116438 h 8318500"/>
              <a:gd name="connsiteX1825" fmla="*/ 9458844 w 12192000"/>
              <a:gd name="connsiteY1825" fmla="*/ 7078784 h 8318500"/>
              <a:gd name="connsiteX1826" fmla="*/ 9468243 w 12192000"/>
              <a:gd name="connsiteY1826" fmla="*/ 7043485 h 8318500"/>
              <a:gd name="connsiteX1827" fmla="*/ 9477642 w 12192000"/>
              <a:gd name="connsiteY1827" fmla="*/ 7003480 h 8318500"/>
              <a:gd name="connsiteX1828" fmla="*/ 9496440 w 12192000"/>
              <a:gd name="connsiteY1828" fmla="*/ 7003480 h 8318500"/>
              <a:gd name="connsiteX1829" fmla="*/ 9508778 w 12192000"/>
              <a:gd name="connsiteY1829" fmla="*/ 6965826 h 8318500"/>
              <a:gd name="connsiteX1830" fmla="*/ 9538737 w 12192000"/>
              <a:gd name="connsiteY1830" fmla="*/ 6928174 h 8318500"/>
              <a:gd name="connsiteX1831" fmla="*/ 9599833 w 12192000"/>
              <a:gd name="connsiteY1831" fmla="*/ 6846594 h 8318500"/>
              <a:gd name="connsiteX1832" fmla="*/ 9613932 w 12192000"/>
              <a:gd name="connsiteY1832" fmla="*/ 6782271 h 8318500"/>
              <a:gd name="connsiteX1833" fmla="*/ 9642130 w 12192000"/>
              <a:gd name="connsiteY1833" fmla="*/ 6727360 h 8318500"/>
              <a:gd name="connsiteX1834" fmla="*/ 9640954 w 12192000"/>
              <a:gd name="connsiteY1834" fmla="*/ 6823061 h 8318500"/>
              <a:gd name="connsiteX1835" fmla="*/ 9636066 w 12192000"/>
              <a:gd name="connsiteY1835" fmla="*/ 6863155 h 8318500"/>
              <a:gd name="connsiteX1836" fmla="*/ 9584128 w 12192000"/>
              <a:gd name="connsiteY1836" fmla="*/ 6995004 h 8318500"/>
              <a:gd name="connsiteX1837" fmla="*/ 9564155 w 12192000"/>
              <a:gd name="connsiteY1837" fmla="*/ 7016183 h 8318500"/>
              <a:gd name="connsiteX1838" fmla="*/ 9565329 w 12192000"/>
              <a:gd name="connsiteY1838" fmla="*/ 7051483 h 8318500"/>
              <a:gd name="connsiteX1839" fmla="*/ 9525969 w 12192000"/>
              <a:gd name="connsiteY1839" fmla="*/ 7191110 h 8318500"/>
              <a:gd name="connsiteX1840" fmla="*/ 9490135 w 12192000"/>
              <a:gd name="connsiteY1840" fmla="*/ 7340153 h 8318500"/>
              <a:gd name="connsiteX1841" fmla="*/ 9471336 w 12192000"/>
              <a:gd name="connsiteY1841" fmla="*/ 7396632 h 8318500"/>
              <a:gd name="connsiteX1842" fmla="*/ 9452537 w 12192000"/>
              <a:gd name="connsiteY1842" fmla="*/ 7453111 h 8318500"/>
              <a:gd name="connsiteX1843" fmla="*/ 9426690 w 12192000"/>
              <a:gd name="connsiteY1843" fmla="*/ 7534691 h 8318500"/>
              <a:gd name="connsiteX1844" fmla="*/ 9400841 w 12192000"/>
              <a:gd name="connsiteY1844" fmla="*/ 7616271 h 8318500"/>
              <a:gd name="connsiteX1845" fmla="*/ 9386743 w 12192000"/>
              <a:gd name="connsiteY1845" fmla="*/ 7641374 h 8318500"/>
              <a:gd name="connsiteX1846" fmla="*/ 9370294 w 12192000"/>
              <a:gd name="connsiteY1846" fmla="*/ 7744918 h 8318500"/>
              <a:gd name="connsiteX1847" fmla="*/ 9353846 w 12192000"/>
              <a:gd name="connsiteY1847" fmla="*/ 7848462 h 8318500"/>
              <a:gd name="connsiteX1848" fmla="*/ 9339746 w 12192000"/>
              <a:gd name="connsiteY1848" fmla="*/ 7892390 h 8318500"/>
              <a:gd name="connsiteX1849" fmla="*/ 9303912 w 12192000"/>
              <a:gd name="connsiteY1849" fmla="*/ 7958283 h 8318500"/>
              <a:gd name="connsiteX1850" fmla="*/ 9278651 w 12192000"/>
              <a:gd name="connsiteY1850" fmla="*/ 8043001 h 8318500"/>
              <a:gd name="connsiteX1851" fmla="*/ 9258677 w 12192000"/>
              <a:gd name="connsiteY1851" fmla="*/ 8073594 h 8318500"/>
              <a:gd name="connsiteX1852" fmla="*/ 9259852 w 12192000"/>
              <a:gd name="connsiteY1852" fmla="*/ 8118306 h 8318500"/>
              <a:gd name="connsiteX1853" fmla="*/ 9249278 w 12192000"/>
              <a:gd name="connsiteY1853" fmla="*/ 8147330 h 8318500"/>
              <a:gd name="connsiteX1854" fmla="*/ 9245754 w 12192000"/>
              <a:gd name="connsiteY1854" fmla="*/ 8181060 h 8318500"/>
              <a:gd name="connsiteX1855" fmla="*/ 9231654 w 12192000"/>
              <a:gd name="connsiteY1855" fmla="*/ 8212438 h 8318500"/>
              <a:gd name="connsiteX1856" fmla="*/ 9212856 w 12192000"/>
              <a:gd name="connsiteY1856" fmla="*/ 8231263 h 8318500"/>
              <a:gd name="connsiteX1857" fmla="*/ 9193889 w 12192000"/>
              <a:gd name="connsiteY1857" fmla="*/ 8318500 h 8318500"/>
              <a:gd name="connsiteX1858" fmla="*/ 0 w 12192000"/>
              <a:gd name="connsiteY1858" fmla="*/ 8318500 h 831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</a:cxnLst>
            <a:rect l="l" t="t" r="r" b="b"/>
            <a:pathLst>
              <a:path w="12192000" h="8318500">
                <a:moveTo>
                  <a:pt x="9565329" y="8206162"/>
                </a:moveTo>
                <a:cubicBezTo>
                  <a:pt x="9566112" y="8217929"/>
                  <a:pt x="9569246" y="8227342"/>
                  <a:pt x="9574728" y="8234401"/>
                </a:cubicBezTo>
                <a:cubicBezTo>
                  <a:pt x="9580212" y="8241461"/>
                  <a:pt x="9583344" y="8250875"/>
                  <a:pt x="9584128" y="8262641"/>
                </a:cubicBezTo>
                <a:cubicBezTo>
                  <a:pt x="9584225" y="8272577"/>
                  <a:pt x="9582855" y="8282513"/>
                  <a:pt x="9580015" y="8292448"/>
                </a:cubicBezTo>
                <a:cubicBezTo>
                  <a:pt x="9577176" y="8302386"/>
                  <a:pt x="9572280" y="8309185"/>
                  <a:pt x="9565329" y="8312845"/>
                </a:cubicBezTo>
                <a:lnTo>
                  <a:pt x="9565460" y="8318500"/>
                </a:lnTo>
                <a:lnTo>
                  <a:pt x="9518938" y="8318500"/>
                </a:lnTo>
                <a:lnTo>
                  <a:pt x="9535589" y="8301471"/>
                </a:lnTo>
                <a:cubicBezTo>
                  <a:pt x="9539212" y="8292058"/>
                  <a:pt x="9540705" y="8279115"/>
                  <a:pt x="9540068" y="8262641"/>
                </a:cubicBezTo>
                <a:cubicBezTo>
                  <a:pt x="9538796" y="8229695"/>
                  <a:pt x="9547216" y="8210870"/>
                  <a:pt x="9565329" y="8206162"/>
                </a:cubicBezTo>
                <a:close/>
                <a:moveTo>
                  <a:pt x="10096390" y="8137132"/>
                </a:moveTo>
                <a:lnTo>
                  <a:pt x="10115188" y="8143407"/>
                </a:lnTo>
                <a:cubicBezTo>
                  <a:pt x="10115384" y="8146938"/>
                  <a:pt x="10114992" y="8150860"/>
                  <a:pt x="10114012" y="8155174"/>
                </a:cubicBezTo>
                <a:cubicBezTo>
                  <a:pt x="10113034" y="8159489"/>
                  <a:pt x="10110292" y="8161842"/>
                  <a:pt x="10105789" y="8162234"/>
                </a:cubicBezTo>
                <a:cubicBezTo>
                  <a:pt x="10103341" y="8161581"/>
                  <a:pt x="10101186" y="8158182"/>
                  <a:pt x="10099326" y="8152036"/>
                </a:cubicBezTo>
                <a:cubicBezTo>
                  <a:pt x="10097466" y="8145892"/>
                  <a:pt x="10096488" y="8140925"/>
                  <a:pt x="10096390" y="8137132"/>
                </a:cubicBezTo>
                <a:close/>
                <a:moveTo>
                  <a:pt x="9607626" y="8061827"/>
                </a:moveTo>
                <a:lnTo>
                  <a:pt x="9626424" y="8112030"/>
                </a:lnTo>
                <a:cubicBezTo>
                  <a:pt x="9621528" y="8112423"/>
                  <a:pt x="9617221" y="8111638"/>
                  <a:pt x="9613500" y="8109676"/>
                </a:cubicBezTo>
                <a:cubicBezTo>
                  <a:pt x="9609780" y="8107716"/>
                  <a:pt x="9607822" y="8102225"/>
                  <a:pt x="9607626" y="8093204"/>
                </a:cubicBezTo>
                <a:close/>
                <a:moveTo>
                  <a:pt x="9946001" y="8017899"/>
                </a:moveTo>
                <a:lnTo>
                  <a:pt x="9931902" y="8043001"/>
                </a:lnTo>
                <a:cubicBezTo>
                  <a:pt x="9931804" y="8050061"/>
                  <a:pt x="9933174" y="8057905"/>
                  <a:pt x="9936014" y="8066533"/>
                </a:cubicBezTo>
                <a:cubicBezTo>
                  <a:pt x="9938853" y="8075162"/>
                  <a:pt x="9943749" y="8079869"/>
                  <a:pt x="9950700" y="8080654"/>
                </a:cubicBezTo>
                <a:lnTo>
                  <a:pt x="9922502" y="8112030"/>
                </a:lnTo>
                <a:cubicBezTo>
                  <a:pt x="9918684" y="8111900"/>
                  <a:pt x="9911047" y="8110592"/>
                  <a:pt x="9899592" y="8108110"/>
                </a:cubicBezTo>
                <a:cubicBezTo>
                  <a:pt x="9888136" y="8105624"/>
                  <a:pt x="9881674" y="8102749"/>
                  <a:pt x="9880206" y="8099480"/>
                </a:cubicBezTo>
                <a:cubicBezTo>
                  <a:pt x="9881185" y="8096473"/>
                  <a:pt x="9885100" y="8094642"/>
                  <a:pt x="9891955" y="8093989"/>
                </a:cubicBezTo>
                <a:cubicBezTo>
                  <a:pt x="9898808" y="8093335"/>
                  <a:pt x="9902724" y="8093074"/>
                  <a:pt x="9903703" y="8093204"/>
                </a:cubicBezTo>
                <a:lnTo>
                  <a:pt x="9903703" y="8086930"/>
                </a:lnTo>
                <a:cubicBezTo>
                  <a:pt x="9903703" y="8067579"/>
                  <a:pt x="9907229" y="8051368"/>
                  <a:pt x="9914278" y="8038294"/>
                </a:cubicBezTo>
                <a:cubicBezTo>
                  <a:pt x="9921327" y="8025221"/>
                  <a:pt x="9931902" y="8018422"/>
                  <a:pt x="9946001" y="8017899"/>
                </a:cubicBezTo>
                <a:close/>
                <a:moveTo>
                  <a:pt x="9654623" y="7992797"/>
                </a:moveTo>
                <a:cubicBezTo>
                  <a:pt x="9660105" y="7993843"/>
                  <a:pt x="9663239" y="7998027"/>
                  <a:pt x="9664022" y="8005348"/>
                </a:cubicBezTo>
                <a:cubicBezTo>
                  <a:pt x="9664218" y="8008878"/>
                  <a:pt x="9663826" y="8012801"/>
                  <a:pt x="9662846" y="8017115"/>
                </a:cubicBezTo>
                <a:cubicBezTo>
                  <a:pt x="9661868" y="8021430"/>
                  <a:pt x="9659126" y="8023783"/>
                  <a:pt x="9654623" y="8024175"/>
                </a:cubicBezTo>
                <a:cubicBezTo>
                  <a:pt x="9652175" y="8023520"/>
                  <a:pt x="9650020" y="8020121"/>
                  <a:pt x="9648160" y="8013977"/>
                </a:cubicBezTo>
                <a:cubicBezTo>
                  <a:pt x="9646300" y="8007832"/>
                  <a:pt x="9645322" y="8002864"/>
                  <a:pt x="9645224" y="7999073"/>
                </a:cubicBezTo>
                <a:cubicBezTo>
                  <a:pt x="9647377" y="7998811"/>
                  <a:pt x="9648944" y="7997766"/>
                  <a:pt x="9649923" y="7995935"/>
                </a:cubicBezTo>
                <a:cubicBezTo>
                  <a:pt x="9650902" y="7994104"/>
                  <a:pt x="9652468" y="7993058"/>
                  <a:pt x="9654623" y="7992797"/>
                </a:cubicBezTo>
                <a:close/>
                <a:moveTo>
                  <a:pt x="10204480" y="7930044"/>
                </a:moveTo>
                <a:cubicBezTo>
                  <a:pt x="10203894" y="7945470"/>
                  <a:pt x="10201544" y="7960113"/>
                  <a:pt x="10197432" y="7973971"/>
                </a:cubicBezTo>
                <a:cubicBezTo>
                  <a:pt x="10193319" y="7987830"/>
                  <a:pt x="10190969" y="8002473"/>
                  <a:pt x="10190382" y="8017899"/>
                </a:cubicBezTo>
                <a:cubicBezTo>
                  <a:pt x="10176381" y="8019077"/>
                  <a:pt x="10165610" y="8027704"/>
                  <a:pt x="10158072" y="8043785"/>
                </a:cubicBezTo>
                <a:cubicBezTo>
                  <a:pt x="10150534" y="8059865"/>
                  <a:pt x="10145638" y="8076339"/>
                  <a:pt x="10143386" y="8093204"/>
                </a:cubicBezTo>
                <a:lnTo>
                  <a:pt x="10133986" y="8036725"/>
                </a:lnTo>
                <a:cubicBezTo>
                  <a:pt x="10138980" y="8030449"/>
                  <a:pt x="10145442" y="8025743"/>
                  <a:pt x="10153372" y="8022606"/>
                </a:cubicBezTo>
                <a:cubicBezTo>
                  <a:pt x="10161303" y="8019468"/>
                  <a:pt x="10168940" y="8017899"/>
                  <a:pt x="10176283" y="8017899"/>
                </a:cubicBezTo>
                <a:cubicBezTo>
                  <a:pt x="10175402" y="8000511"/>
                  <a:pt x="10175990" y="7981945"/>
                  <a:pt x="10178045" y="7962205"/>
                </a:cubicBezTo>
                <a:cubicBezTo>
                  <a:pt x="10180102" y="7942463"/>
                  <a:pt x="10188914" y="7931743"/>
                  <a:pt x="10204480" y="7930044"/>
                </a:cubicBezTo>
                <a:close/>
                <a:moveTo>
                  <a:pt x="10007096" y="7823361"/>
                </a:moveTo>
                <a:cubicBezTo>
                  <a:pt x="10009544" y="7824799"/>
                  <a:pt x="10011697" y="7831336"/>
                  <a:pt x="10013558" y="7842971"/>
                </a:cubicBezTo>
                <a:cubicBezTo>
                  <a:pt x="10015418" y="7854608"/>
                  <a:pt x="10016398" y="7862713"/>
                  <a:pt x="10016495" y="7867289"/>
                </a:cubicBezTo>
                <a:cubicBezTo>
                  <a:pt x="10007292" y="7892521"/>
                  <a:pt x="9997500" y="7917361"/>
                  <a:pt x="9987122" y="7941810"/>
                </a:cubicBezTo>
                <a:cubicBezTo>
                  <a:pt x="9976744" y="7966257"/>
                  <a:pt x="9964604" y="7989529"/>
                  <a:pt x="9950700" y="8011624"/>
                </a:cubicBezTo>
                <a:cubicBezTo>
                  <a:pt x="9951288" y="7996196"/>
                  <a:pt x="9953638" y="7981554"/>
                  <a:pt x="9957749" y="7967696"/>
                </a:cubicBezTo>
                <a:cubicBezTo>
                  <a:pt x="9961862" y="7953838"/>
                  <a:pt x="9964212" y="7939195"/>
                  <a:pt x="9964799" y="7923768"/>
                </a:cubicBezTo>
                <a:cubicBezTo>
                  <a:pt x="9974394" y="7917361"/>
                  <a:pt x="9982226" y="7908210"/>
                  <a:pt x="9988298" y="7896313"/>
                </a:cubicBezTo>
                <a:cubicBezTo>
                  <a:pt x="9994368" y="7884415"/>
                  <a:pt x="9997500" y="7870558"/>
                  <a:pt x="9997697" y="7854738"/>
                </a:cubicBezTo>
                <a:cubicBezTo>
                  <a:pt x="9997500" y="7850685"/>
                  <a:pt x="9997892" y="7844671"/>
                  <a:pt x="9998872" y="7836696"/>
                </a:cubicBezTo>
                <a:cubicBezTo>
                  <a:pt x="9999850" y="7828721"/>
                  <a:pt x="10002592" y="7824276"/>
                  <a:pt x="10007096" y="7823361"/>
                </a:cubicBezTo>
                <a:close/>
                <a:moveTo>
                  <a:pt x="9711018" y="7766882"/>
                </a:moveTo>
                <a:lnTo>
                  <a:pt x="9743915" y="7823361"/>
                </a:lnTo>
                <a:lnTo>
                  <a:pt x="9711018" y="7886116"/>
                </a:lnTo>
                <a:cubicBezTo>
                  <a:pt x="9705340" y="7882586"/>
                  <a:pt x="9697898" y="7877093"/>
                  <a:pt x="9688695" y="7869642"/>
                </a:cubicBezTo>
                <a:cubicBezTo>
                  <a:pt x="9679491" y="7862190"/>
                  <a:pt x="9674400" y="7855130"/>
                  <a:pt x="9673421" y="7848462"/>
                </a:cubicBezTo>
                <a:cubicBezTo>
                  <a:pt x="9674204" y="7845456"/>
                  <a:pt x="9677338" y="7843625"/>
                  <a:pt x="9682820" y="7842971"/>
                </a:cubicBezTo>
                <a:cubicBezTo>
                  <a:pt x="9688304" y="7842318"/>
                  <a:pt x="9691436" y="7842057"/>
                  <a:pt x="9692220" y="7842188"/>
                </a:cubicBezTo>
                <a:close/>
                <a:moveTo>
                  <a:pt x="9776813" y="7547242"/>
                </a:moveTo>
                <a:lnTo>
                  <a:pt x="9809710" y="7584894"/>
                </a:lnTo>
                <a:cubicBezTo>
                  <a:pt x="9800116" y="7597968"/>
                  <a:pt x="9791108" y="7623593"/>
                  <a:pt x="9782688" y="7661769"/>
                </a:cubicBezTo>
                <a:cubicBezTo>
                  <a:pt x="9774267" y="7699943"/>
                  <a:pt x="9767609" y="7728706"/>
                  <a:pt x="9762715" y="7748056"/>
                </a:cubicBezTo>
                <a:cubicBezTo>
                  <a:pt x="9753217" y="7747794"/>
                  <a:pt x="9745189" y="7743610"/>
                  <a:pt x="9738628" y="7735505"/>
                </a:cubicBezTo>
                <a:cubicBezTo>
                  <a:pt x="9732068" y="7727399"/>
                  <a:pt x="9727565" y="7716941"/>
                  <a:pt x="9725117" y="7704127"/>
                </a:cubicBezTo>
                <a:cubicBezTo>
                  <a:pt x="9740000" y="7648695"/>
                  <a:pt x="9757231" y="7596400"/>
                  <a:pt x="9776813" y="7547242"/>
                </a:cubicBezTo>
                <a:close/>
                <a:moveTo>
                  <a:pt x="9866106" y="7327601"/>
                </a:moveTo>
                <a:lnTo>
                  <a:pt x="9875506" y="7358978"/>
                </a:lnTo>
                <a:cubicBezTo>
                  <a:pt x="9875701" y="7371007"/>
                  <a:pt x="9874134" y="7378327"/>
                  <a:pt x="9870807" y="7380943"/>
                </a:cubicBezTo>
                <a:cubicBezTo>
                  <a:pt x="9867478" y="7383558"/>
                  <a:pt x="9861211" y="7384604"/>
                  <a:pt x="9852007" y="7384080"/>
                </a:cubicBezTo>
                <a:lnTo>
                  <a:pt x="9842608" y="7384080"/>
                </a:lnTo>
                <a:lnTo>
                  <a:pt x="9842608" y="7365255"/>
                </a:lnTo>
                <a:close/>
                <a:moveTo>
                  <a:pt x="10425364" y="7283673"/>
                </a:moveTo>
                <a:cubicBezTo>
                  <a:pt x="10431925" y="7305638"/>
                  <a:pt x="10435254" y="7327601"/>
                  <a:pt x="10435352" y="7349566"/>
                </a:cubicBezTo>
                <a:cubicBezTo>
                  <a:pt x="10435449" y="7371529"/>
                  <a:pt x="10435254" y="7393494"/>
                  <a:pt x="10434764" y="7415457"/>
                </a:cubicBezTo>
                <a:cubicBezTo>
                  <a:pt x="10427812" y="7418856"/>
                  <a:pt x="10422917" y="7424609"/>
                  <a:pt x="10420078" y="7432716"/>
                </a:cubicBezTo>
                <a:cubicBezTo>
                  <a:pt x="10417238" y="7440821"/>
                  <a:pt x="10415868" y="7449712"/>
                  <a:pt x="10415966" y="7459385"/>
                </a:cubicBezTo>
                <a:lnTo>
                  <a:pt x="10439464" y="7484488"/>
                </a:lnTo>
                <a:lnTo>
                  <a:pt x="10434764" y="7503314"/>
                </a:lnTo>
                <a:lnTo>
                  <a:pt x="10401866" y="7484488"/>
                </a:lnTo>
                <a:cubicBezTo>
                  <a:pt x="10399223" y="7478212"/>
                  <a:pt x="10396286" y="7471936"/>
                  <a:pt x="10393055" y="7465661"/>
                </a:cubicBezTo>
                <a:cubicBezTo>
                  <a:pt x="10389824" y="7459385"/>
                  <a:pt x="10388061" y="7453111"/>
                  <a:pt x="10387767" y="7446835"/>
                </a:cubicBezTo>
                <a:cubicBezTo>
                  <a:pt x="10388061" y="7440821"/>
                  <a:pt x="10389824" y="7437161"/>
                  <a:pt x="10393055" y="7435852"/>
                </a:cubicBezTo>
                <a:cubicBezTo>
                  <a:pt x="10396286" y="7434545"/>
                  <a:pt x="10399223" y="7434023"/>
                  <a:pt x="10401866" y="7434284"/>
                </a:cubicBezTo>
                <a:cubicBezTo>
                  <a:pt x="10401866" y="7408137"/>
                  <a:pt x="10397167" y="7385127"/>
                  <a:pt x="10387767" y="7365255"/>
                </a:cubicBezTo>
                <a:close/>
                <a:moveTo>
                  <a:pt x="9917802" y="7227196"/>
                </a:moveTo>
                <a:lnTo>
                  <a:pt x="9917802" y="7233470"/>
                </a:lnTo>
                <a:cubicBezTo>
                  <a:pt x="9917019" y="7239746"/>
                  <a:pt x="9913887" y="7246021"/>
                  <a:pt x="9908403" y="7252297"/>
                </a:cubicBezTo>
                <a:close/>
                <a:moveTo>
                  <a:pt x="10524057" y="7064034"/>
                </a:moveTo>
                <a:lnTo>
                  <a:pt x="10528756" y="7064034"/>
                </a:lnTo>
                <a:lnTo>
                  <a:pt x="10528756" y="7082859"/>
                </a:lnTo>
                <a:cubicBezTo>
                  <a:pt x="10524841" y="7076584"/>
                  <a:pt x="10523274" y="7070308"/>
                  <a:pt x="10524057" y="7064034"/>
                </a:cubicBezTo>
                <a:close/>
                <a:moveTo>
                  <a:pt x="8894886" y="7053683"/>
                </a:moveTo>
                <a:lnTo>
                  <a:pt x="8913685" y="7059959"/>
                </a:lnTo>
                <a:cubicBezTo>
                  <a:pt x="8912902" y="7067279"/>
                  <a:pt x="8909768" y="7071463"/>
                  <a:pt x="8904286" y="7072509"/>
                </a:cubicBezTo>
                <a:cubicBezTo>
                  <a:pt x="8901838" y="7072118"/>
                  <a:pt x="8899684" y="7069765"/>
                  <a:pt x="8897824" y="7065450"/>
                </a:cubicBezTo>
                <a:cubicBezTo>
                  <a:pt x="8895964" y="7061135"/>
                  <a:pt x="8894984" y="7057212"/>
                  <a:pt x="8894886" y="7053683"/>
                </a:cubicBezTo>
                <a:close/>
                <a:moveTo>
                  <a:pt x="8044255" y="7053683"/>
                </a:moveTo>
                <a:lnTo>
                  <a:pt x="8063054" y="7059959"/>
                </a:lnTo>
                <a:cubicBezTo>
                  <a:pt x="8062271" y="7067279"/>
                  <a:pt x="8059138" y="7071463"/>
                  <a:pt x="8053655" y="7072509"/>
                </a:cubicBezTo>
                <a:cubicBezTo>
                  <a:pt x="8051207" y="7072118"/>
                  <a:pt x="8049053" y="7069765"/>
                  <a:pt x="8047193" y="7065450"/>
                </a:cubicBezTo>
                <a:cubicBezTo>
                  <a:pt x="8045333" y="7061135"/>
                  <a:pt x="8044354" y="7057212"/>
                  <a:pt x="8044255" y="7053683"/>
                </a:cubicBezTo>
                <a:close/>
                <a:moveTo>
                  <a:pt x="8913685" y="7003480"/>
                </a:moveTo>
                <a:cubicBezTo>
                  <a:pt x="8923084" y="7003480"/>
                  <a:pt x="8927783" y="7009755"/>
                  <a:pt x="8927783" y="7022305"/>
                </a:cubicBezTo>
                <a:lnTo>
                  <a:pt x="8923084" y="7022305"/>
                </a:lnTo>
                <a:cubicBezTo>
                  <a:pt x="8918580" y="7021913"/>
                  <a:pt x="8915838" y="7019560"/>
                  <a:pt x="8914860" y="7015246"/>
                </a:cubicBezTo>
                <a:cubicBezTo>
                  <a:pt x="8913881" y="7010931"/>
                  <a:pt x="8913488" y="7007010"/>
                  <a:pt x="8913685" y="7003480"/>
                </a:cubicBezTo>
                <a:close/>
                <a:moveTo>
                  <a:pt x="8063054" y="7003480"/>
                </a:moveTo>
                <a:cubicBezTo>
                  <a:pt x="8072454" y="7003480"/>
                  <a:pt x="8077153" y="7009755"/>
                  <a:pt x="8077153" y="7022305"/>
                </a:cubicBezTo>
                <a:lnTo>
                  <a:pt x="8072454" y="7022305"/>
                </a:lnTo>
                <a:cubicBezTo>
                  <a:pt x="8067949" y="7021913"/>
                  <a:pt x="8065208" y="7019560"/>
                  <a:pt x="8064229" y="7015246"/>
                </a:cubicBezTo>
                <a:cubicBezTo>
                  <a:pt x="8063250" y="7010931"/>
                  <a:pt x="8062858" y="7007010"/>
                  <a:pt x="8063054" y="7003480"/>
                </a:cubicBezTo>
                <a:close/>
                <a:moveTo>
                  <a:pt x="10580452" y="6995004"/>
                </a:moveTo>
                <a:cubicBezTo>
                  <a:pt x="10580257" y="6998141"/>
                  <a:pt x="10579473" y="7001279"/>
                  <a:pt x="10578103" y="7004417"/>
                </a:cubicBezTo>
                <a:cubicBezTo>
                  <a:pt x="10576732" y="7007555"/>
                  <a:pt x="10575949" y="7010691"/>
                  <a:pt x="10575753" y="7013829"/>
                </a:cubicBezTo>
                <a:lnTo>
                  <a:pt x="10561654" y="7013829"/>
                </a:lnTo>
                <a:cubicBezTo>
                  <a:pt x="10565571" y="7001279"/>
                  <a:pt x="10571836" y="6995004"/>
                  <a:pt x="10580452" y="6995004"/>
                </a:cubicBezTo>
                <a:close/>
                <a:moveTo>
                  <a:pt x="9327254" y="6915624"/>
                </a:moveTo>
                <a:lnTo>
                  <a:pt x="9346052" y="6928174"/>
                </a:lnTo>
                <a:lnTo>
                  <a:pt x="9331954" y="6934450"/>
                </a:lnTo>
                <a:cubicBezTo>
                  <a:pt x="9329701" y="6934057"/>
                  <a:pt x="9328330" y="6931704"/>
                  <a:pt x="9327841" y="6927389"/>
                </a:cubicBezTo>
                <a:cubicBezTo>
                  <a:pt x="9327351" y="6923075"/>
                  <a:pt x="9327156" y="6919153"/>
                  <a:pt x="9327254" y="6915624"/>
                </a:cubicBezTo>
                <a:close/>
                <a:moveTo>
                  <a:pt x="8476623" y="6915624"/>
                </a:moveTo>
                <a:lnTo>
                  <a:pt x="8495421" y="6928174"/>
                </a:lnTo>
                <a:lnTo>
                  <a:pt x="8481323" y="6934450"/>
                </a:lnTo>
                <a:cubicBezTo>
                  <a:pt x="8479070" y="6934057"/>
                  <a:pt x="8477699" y="6931704"/>
                  <a:pt x="8477210" y="6927389"/>
                </a:cubicBezTo>
                <a:cubicBezTo>
                  <a:pt x="8476720" y="6923075"/>
                  <a:pt x="8476525" y="6919153"/>
                  <a:pt x="8476623" y="6915624"/>
                </a:cubicBezTo>
                <a:close/>
                <a:moveTo>
                  <a:pt x="10608651" y="6900872"/>
                </a:moveTo>
                <a:lnTo>
                  <a:pt x="10622749" y="6907148"/>
                </a:lnTo>
                <a:lnTo>
                  <a:pt x="10622749" y="6932249"/>
                </a:lnTo>
                <a:lnTo>
                  <a:pt x="10585152" y="6976177"/>
                </a:lnTo>
                <a:lnTo>
                  <a:pt x="10575753" y="6957351"/>
                </a:lnTo>
                <a:lnTo>
                  <a:pt x="10575753" y="6932249"/>
                </a:lnTo>
                <a:lnTo>
                  <a:pt x="10608651" y="6932249"/>
                </a:lnTo>
                <a:close/>
                <a:moveTo>
                  <a:pt x="10641548" y="6838117"/>
                </a:moveTo>
                <a:cubicBezTo>
                  <a:pt x="10641842" y="6847923"/>
                  <a:pt x="10641254" y="6858120"/>
                  <a:pt x="10639786" y="6868710"/>
                </a:cubicBezTo>
                <a:cubicBezTo>
                  <a:pt x="10638317" y="6879300"/>
                  <a:pt x="10634205" y="6887929"/>
                  <a:pt x="10627449" y="6894596"/>
                </a:cubicBezTo>
                <a:lnTo>
                  <a:pt x="10627449" y="6844393"/>
                </a:lnTo>
                <a:close/>
                <a:moveTo>
                  <a:pt x="9425946" y="6733636"/>
                </a:moveTo>
                <a:cubicBezTo>
                  <a:pt x="9430842" y="6733636"/>
                  <a:pt x="9435150" y="6735205"/>
                  <a:pt x="9438870" y="6738343"/>
                </a:cubicBezTo>
                <a:cubicBezTo>
                  <a:pt x="9442591" y="6741481"/>
                  <a:pt x="9444549" y="6746187"/>
                  <a:pt x="9444744" y="6752462"/>
                </a:cubicBezTo>
                <a:lnTo>
                  <a:pt x="9435345" y="6752462"/>
                </a:lnTo>
                <a:cubicBezTo>
                  <a:pt x="9430842" y="6752070"/>
                  <a:pt x="9428101" y="6749717"/>
                  <a:pt x="9427121" y="6745402"/>
                </a:cubicBezTo>
                <a:cubicBezTo>
                  <a:pt x="9426142" y="6741088"/>
                  <a:pt x="9425750" y="6737166"/>
                  <a:pt x="9425946" y="6733636"/>
                </a:cubicBezTo>
                <a:close/>
                <a:moveTo>
                  <a:pt x="8575315" y="6733636"/>
                </a:moveTo>
                <a:cubicBezTo>
                  <a:pt x="8580211" y="6733636"/>
                  <a:pt x="8584519" y="6735205"/>
                  <a:pt x="8588239" y="6738343"/>
                </a:cubicBezTo>
                <a:cubicBezTo>
                  <a:pt x="8591960" y="6741481"/>
                  <a:pt x="8593918" y="6746187"/>
                  <a:pt x="8594114" y="6752462"/>
                </a:cubicBezTo>
                <a:lnTo>
                  <a:pt x="8584714" y="6752462"/>
                </a:lnTo>
                <a:cubicBezTo>
                  <a:pt x="8580211" y="6752070"/>
                  <a:pt x="8577470" y="6749717"/>
                  <a:pt x="8576490" y="6745402"/>
                </a:cubicBezTo>
                <a:cubicBezTo>
                  <a:pt x="8575511" y="6741088"/>
                  <a:pt x="8575120" y="6737166"/>
                  <a:pt x="8575315" y="6733636"/>
                </a:cubicBezTo>
                <a:close/>
                <a:moveTo>
                  <a:pt x="10679145" y="6687507"/>
                </a:moveTo>
                <a:lnTo>
                  <a:pt x="10697944" y="6687507"/>
                </a:lnTo>
                <a:cubicBezTo>
                  <a:pt x="10697259" y="6704373"/>
                  <a:pt x="10692754" y="6723983"/>
                  <a:pt x="10684433" y="6746339"/>
                </a:cubicBezTo>
                <a:cubicBezTo>
                  <a:pt x="10676110" y="6768696"/>
                  <a:pt x="10668082" y="6786738"/>
                  <a:pt x="10660347" y="6800465"/>
                </a:cubicBezTo>
                <a:cubicBezTo>
                  <a:pt x="10660444" y="6803995"/>
                  <a:pt x="10660249" y="6807918"/>
                  <a:pt x="10659759" y="6812232"/>
                </a:cubicBezTo>
                <a:cubicBezTo>
                  <a:pt x="10659270" y="6816545"/>
                  <a:pt x="10657899" y="6818899"/>
                  <a:pt x="10655646" y="6819292"/>
                </a:cubicBezTo>
                <a:cubicBezTo>
                  <a:pt x="10653003" y="6817591"/>
                  <a:pt x="10650066" y="6810010"/>
                  <a:pt x="10646835" y="6796543"/>
                </a:cubicBezTo>
                <a:cubicBezTo>
                  <a:pt x="10643604" y="6783077"/>
                  <a:pt x="10641842" y="6773924"/>
                  <a:pt x="10641548" y="6769087"/>
                </a:cubicBezTo>
                <a:cubicBezTo>
                  <a:pt x="10650752" y="6768041"/>
                  <a:pt x="10658192" y="6759151"/>
                  <a:pt x="10663871" y="6742418"/>
                </a:cubicBezTo>
                <a:cubicBezTo>
                  <a:pt x="10669550" y="6725683"/>
                  <a:pt x="10674642" y="6707380"/>
                  <a:pt x="10679145" y="6687507"/>
                </a:cubicBezTo>
                <a:close/>
                <a:moveTo>
                  <a:pt x="7300773" y="6638206"/>
                </a:moveTo>
                <a:lnTo>
                  <a:pt x="7319571" y="6644482"/>
                </a:lnTo>
                <a:cubicBezTo>
                  <a:pt x="7318789" y="6651802"/>
                  <a:pt x="7315655" y="6655986"/>
                  <a:pt x="7310172" y="6657032"/>
                </a:cubicBezTo>
                <a:cubicBezTo>
                  <a:pt x="7307724" y="6656641"/>
                  <a:pt x="7305571" y="6654288"/>
                  <a:pt x="7303711" y="6649973"/>
                </a:cubicBezTo>
                <a:cubicBezTo>
                  <a:pt x="7301849" y="6645658"/>
                  <a:pt x="7300871" y="6641735"/>
                  <a:pt x="7300773" y="6638206"/>
                </a:cubicBezTo>
                <a:close/>
                <a:moveTo>
                  <a:pt x="7319571" y="6588003"/>
                </a:moveTo>
                <a:cubicBezTo>
                  <a:pt x="7328971" y="6588003"/>
                  <a:pt x="7333670" y="6594278"/>
                  <a:pt x="7333670" y="6606828"/>
                </a:cubicBezTo>
                <a:lnTo>
                  <a:pt x="7328971" y="6606828"/>
                </a:lnTo>
                <a:cubicBezTo>
                  <a:pt x="7324467" y="6606436"/>
                  <a:pt x="7321726" y="6604083"/>
                  <a:pt x="7320747" y="6599769"/>
                </a:cubicBezTo>
                <a:cubicBezTo>
                  <a:pt x="7319768" y="6595454"/>
                  <a:pt x="7319376" y="6591533"/>
                  <a:pt x="7319571" y="6588003"/>
                </a:cubicBezTo>
                <a:close/>
                <a:moveTo>
                  <a:pt x="9731424" y="6526547"/>
                </a:moveTo>
                <a:lnTo>
                  <a:pt x="9740228" y="6529485"/>
                </a:lnTo>
                <a:lnTo>
                  <a:pt x="9736572" y="6544940"/>
                </a:lnTo>
                <a:lnTo>
                  <a:pt x="9734360" y="6541450"/>
                </a:lnTo>
                <a:cubicBezTo>
                  <a:pt x="9732500" y="6535306"/>
                  <a:pt x="9731522" y="6530339"/>
                  <a:pt x="9731424" y="6526547"/>
                </a:cubicBezTo>
                <a:close/>
                <a:moveTo>
                  <a:pt x="8880793" y="6526547"/>
                </a:moveTo>
                <a:lnTo>
                  <a:pt x="8887242" y="6528699"/>
                </a:lnTo>
                <a:lnTo>
                  <a:pt x="8884312" y="6536744"/>
                </a:lnTo>
                <a:lnTo>
                  <a:pt x="8883807" y="6541572"/>
                </a:lnTo>
                <a:lnTo>
                  <a:pt x="8883730" y="6541450"/>
                </a:lnTo>
                <a:cubicBezTo>
                  <a:pt x="8881870" y="6535306"/>
                  <a:pt x="8880891" y="6530339"/>
                  <a:pt x="8880793" y="6526547"/>
                </a:cubicBezTo>
                <a:close/>
                <a:moveTo>
                  <a:pt x="7733140" y="6500147"/>
                </a:moveTo>
                <a:lnTo>
                  <a:pt x="7751940" y="6512697"/>
                </a:lnTo>
                <a:lnTo>
                  <a:pt x="7737841" y="6518973"/>
                </a:lnTo>
                <a:cubicBezTo>
                  <a:pt x="7735588" y="6518580"/>
                  <a:pt x="7734218" y="6516227"/>
                  <a:pt x="7733728" y="6511912"/>
                </a:cubicBezTo>
                <a:cubicBezTo>
                  <a:pt x="7733239" y="6507598"/>
                  <a:pt x="7733043" y="6503676"/>
                  <a:pt x="7733140" y="6500147"/>
                </a:cubicBezTo>
                <a:close/>
                <a:moveTo>
                  <a:pt x="10834234" y="6486693"/>
                </a:moveTo>
                <a:lnTo>
                  <a:pt x="10838933" y="6486693"/>
                </a:lnTo>
                <a:cubicBezTo>
                  <a:pt x="10838150" y="6500290"/>
                  <a:pt x="10835017" y="6510749"/>
                  <a:pt x="10829534" y="6518071"/>
                </a:cubicBezTo>
                <a:cubicBezTo>
                  <a:pt x="10829436" y="6512057"/>
                  <a:pt x="10829632" y="6506827"/>
                  <a:pt x="10830122" y="6502382"/>
                </a:cubicBezTo>
                <a:cubicBezTo>
                  <a:pt x="10830612" y="6497937"/>
                  <a:pt x="10831982" y="6492707"/>
                  <a:pt x="10834234" y="6486693"/>
                </a:cubicBezTo>
                <a:close/>
                <a:moveTo>
                  <a:pt x="9242660" y="6451241"/>
                </a:moveTo>
                <a:lnTo>
                  <a:pt x="9261458" y="6501444"/>
                </a:lnTo>
                <a:cubicBezTo>
                  <a:pt x="9256562" y="6501837"/>
                  <a:pt x="9252254" y="6501052"/>
                  <a:pt x="9248534" y="6499091"/>
                </a:cubicBezTo>
                <a:cubicBezTo>
                  <a:pt x="9244814" y="6497131"/>
                  <a:pt x="9242856" y="6491639"/>
                  <a:pt x="9242660" y="6482618"/>
                </a:cubicBezTo>
                <a:close/>
                <a:moveTo>
                  <a:pt x="8392029" y="6451241"/>
                </a:moveTo>
                <a:lnTo>
                  <a:pt x="8410827" y="6501444"/>
                </a:lnTo>
                <a:cubicBezTo>
                  <a:pt x="8405932" y="6501837"/>
                  <a:pt x="8401624" y="6501052"/>
                  <a:pt x="8397904" y="6499091"/>
                </a:cubicBezTo>
                <a:cubicBezTo>
                  <a:pt x="8394184" y="6497131"/>
                  <a:pt x="8392225" y="6491639"/>
                  <a:pt x="8392029" y="6482618"/>
                </a:cubicBezTo>
                <a:close/>
                <a:moveTo>
                  <a:pt x="9778269" y="6419403"/>
                </a:moveTo>
                <a:lnTo>
                  <a:pt x="9776813" y="6423939"/>
                </a:lnTo>
                <a:lnTo>
                  <a:pt x="9769508" y="6429072"/>
                </a:lnTo>
                <a:lnTo>
                  <a:pt x="9769020" y="6426140"/>
                </a:lnTo>
                <a:close/>
                <a:moveTo>
                  <a:pt x="9581035" y="6407313"/>
                </a:moveTo>
                <a:lnTo>
                  <a:pt x="9566936" y="6432416"/>
                </a:lnTo>
                <a:cubicBezTo>
                  <a:pt x="9566838" y="6439475"/>
                  <a:pt x="9568208" y="6447320"/>
                  <a:pt x="9571048" y="6455947"/>
                </a:cubicBezTo>
                <a:cubicBezTo>
                  <a:pt x="9573887" y="6464577"/>
                  <a:pt x="9578783" y="6469283"/>
                  <a:pt x="9585734" y="6470068"/>
                </a:cubicBezTo>
                <a:lnTo>
                  <a:pt x="9557536" y="6501444"/>
                </a:lnTo>
                <a:cubicBezTo>
                  <a:pt x="9553718" y="6501315"/>
                  <a:pt x="9546081" y="6500006"/>
                  <a:pt x="9534626" y="6497524"/>
                </a:cubicBezTo>
                <a:cubicBezTo>
                  <a:pt x="9523170" y="6495039"/>
                  <a:pt x="9516708" y="6492163"/>
                  <a:pt x="9515240" y="6488894"/>
                </a:cubicBezTo>
                <a:cubicBezTo>
                  <a:pt x="9516219" y="6485887"/>
                  <a:pt x="9520134" y="6484056"/>
                  <a:pt x="9526989" y="6483403"/>
                </a:cubicBezTo>
                <a:cubicBezTo>
                  <a:pt x="9533842" y="6482749"/>
                  <a:pt x="9537758" y="6482488"/>
                  <a:pt x="9538737" y="6482618"/>
                </a:cubicBezTo>
                <a:lnTo>
                  <a:pt x="9538737" y="6476344"/>
                </a:lnTo>
                <a:cubicBezTo>
                  <a:pt x="9538737" y="6456993"/>
                  <a:pt x="9542263" y="6440782"/>
                  <a:pt x="9549312" y="6427708"/>
                </a:cubicBezTo>
                <a:cubicBezTo>
                  <a:pt x="9556361" y="6414635"/>
                  <a:pt x="9566936" y="6407837"/>
                  <a:pt x="9581035" y="6407313"/>
                </a:cubicBezTo>
                <a:close/>
                <a:moveTo>
                  <a:pt x="8730404" y="6407313"/>
                </a:moveTo>
                <a:lnTo>
                  <a:pt x="8716305" y="6432416"/>
                </a:lnTo>
                <a:cubicBezTo>
                  <a:pt x="8716207" y="6439475"/>
                  <a:pt x="8717577" y="6447320"/>
                  <a:pt x="8720417" y="6455947"/>
                </a:cubicBezTo>
                <a:cubicBezTo>
                  <a:pt x="8723256" y="6464577"/>
                  <a:pt x="8728152" y="6469283"/>
                  <a:pt x="8735103" y="6470068"/>
                </a:cubicBezTo>
                <a:lnTo>
                  <a:pt x="8706906" y="6501444"/>
                </a:lnTo>
                <a:cubicBezTo>
                  <a:pt x="8703087" y="6501315"/>
                  <a:pt x="8695450" y="6500006"/>
                  <a:pt x="8683995" y="6497524"/>
                </a:cubicBezTo>
                <a:cubicBezTo>
                  <a:pt x="8672539" y="6495039"/>
                  <a:pt x="8666077" y="6492163"/>
                  <a:pt x="8664609" y="6488894"/>
                </a:cubicBezTo>
                <a:cubicBezTo>
                  <a:pt x="8665588" y="6485887"/>
                  <a:pt x="8669504" y="6484056"/>
                  <a:pt x="8676358" y="6483403"/>
                </a:cubicBezTo>
                <a:cubicBezTo>
                  <a:pt x="8683212" y="6482749"/>
                  <a:pt x="8687127" y="6482488"/>
                  <a:pt x="8688106" y="6482618"/>
                </a:cubicBezTo>
                <a:lnTo>
                  <a:pt x="8688106" y="6476344"/>
                </a:lnTo>
                <a:cubicBezTo>
                  <a:pt x="8688106" y="6456993"/>
                  <a:pt x="8691632" y="6440782"/>
                  <a:pt x="8698681" y="6427708"/>
                </a:cubicBezTo>
                <a:cubicBezTo>
                  <a:pt x="8705730" y="6414635"/>
                  <a:pt x="8716305" y="6407837"/>
                  <a:pt x="8730404" y="6407313"/>
                </a:cubicBezTo>
                <a:close/>
                <a:moveTo>
                  <a:pt x="9289657" y="6382211"/>
                </a:moveTo>
                <a:cubicBezTo>
                  <a:pt x="9295139" y="6383257"/>
                  <a:pt x="9298272" y="6387442"/>
                  <a:pt x="9299056" y="6394762"/>
                </a:cubicBezTo>
                <a:cubicBezTo>
                  <a:pt x="9299252" y="6398292"/>
                  <a:pt x="9298860" y="6402215"/>
                  <a:pt x="9297880" y="6406529"/>
                </a:cubicBezTo>
                <a:cubicBezTo>
                  <a:pt x="9296902" y="6410844"/>
                  <a:pt x="9294160" y="6413197"/>
                  <a:pt x="9289657" y="6413589"/>
                </a:cubicBezTo>
                <a:cubicBezTo>
                  <a:pt x="9287209" y="6412935"/>
                  <a:pt x="9285054" y="6409535"/>
                  <a:pt x="9283194" y="6403391"/>
                </a:cubicBezTo>
                <a:cubicBezTo>
                  <a:pt x="9281334" y="6397246"/>
                  <a:pt x="9280356" y="6392278"/>
                  <a:pt x="9280258" y="6388488"/>
                </a:cubicBezTo>
                <a:cubicBezTo>
                  <a:pt x="9282411" y="6388225"/>
                  <a:pt x="9283978" y="6387180"/>
                  <a:pt x="9284957" y="6385350"/>
                </a:cubicBezTo>
                <a:cubicBezTo>
                  <a:pt x="9285936" y="6383519"/>
                  <a:pt x="9287502" y="6382473"/>
                  <a:pt x="9289657" y="6382211"/>
                </a:cubicBezTo>
                <a:close/>
                <a:moveTo>
                  <a:pt x="8439026" y="6382211"/>
                </a:moveTo>
                <a:cubicBezTo>
                  <a:pt x="8444508" y="6383257"/>
                  <a:pt x="8447642" y="6387442"/>
                  <a:pt x="8448425" y="6394762"/>
                </a:cubicBezTo>
                <a:cubicBezTo>
                  <a:pt x="8448621" y="6398292"/>
                  <a:pt x="8448230" y="6402215"/>
                  <a:pt x="8447250" y="6406529"/>
                </a:cubicBezTo>
                <a:cubicBezTo>
                  <a:pt x="8446271" y="6410844"/>
                  <a:pt x="8443529" y="6413197"/>
                  <a:pt x="8439026" y="6413589"/>
                </a:cubicBezTo>
                <a:cubicBezTo>
                  <a:pt x="8436578" y="6412935"/>
                  <a:pt x="8434424" y="6409535"/>
                  <a:pt x="8432564" y="6403391"/>
                </a:cubicBezTo>
                <a:cubicBezTo>
                  <a:pt x="8430704" y="6397246"/>
                  <a:pt x="8429725" y="6392278"/>
                  <a:pt x="8429627" y="6388488"/>
                </a:cubicBezTo>
                <a:cubicBezTo>
                  <a:pt x="8431780" y="6388225"/>
                  <a:pt x="8433347" y="6387180"/>
                  <a:pt x="8434326" y="6385350"/>
                </a:cubicBezTo>
                <a:cubicBezTo>
                  <a:pt x="8435305" y="6383519"/>
                  <a:pt x="8436872" y="6382473"/>
                  <a:pt x="8439026" y="6382211"/>
                </a:cubicBezTo>
                <a:close/>
                <a:moveTo>
                  <a:pt x="10806035" y="6361185"/>
                </a:moveTo>
                <a:lnTo>
                  <a:pt x="10834234" y="6361185"/>
                </a:lnTo>
                <a:cubicBezTo>
                  <a:pt x="10827282" y="6371252"/>
                  <a:pt x="10821211" y="6384064"/>
                  <a:pt x="10816022" y="6399622"/>
                </a:cubicBezTo>
                <a:cubicBezTo>
                  <a:pt x="10810833" y="6415179"/>
                  <a:pt x="10805938" y="6429560"/>
                  <a:pt x="10801336" y="6442765"/>
                </a:cubicBezTo>
                <a:cubicBezTo>
                  <a:pt x="10800944" y="6461723"/>
                  <a:pt x="10798203" y="6480287"/>
                  <a:pt x="10793112" y="6498459"/>
                </a:cubicBezTo>
                <a:cubicBezTo>
                  <a:pt x="10788020" y="6516633"/>
                  <a:pt x="10782929" y="6533628"/>
                  <a:pt x="10777838" y="6549448"/>
                </a:cubicBezTo>
                <a:lnTo>
                  <a:pt x="10749640" y="6555723"/>
                </a:lnTo>
                <a:cubicBezTo>
                  <a:pt x="10746899" y="6555331"/>
                  <a:pt x="10744157" y="6552978"/>
                  <a:pt x="10741416" y="6548663"/>
                </a:cubicBezTo>
                <a:cubicBezTo>
                  <a:pt x="10738674" y="6544349"/>
                  <a:pt x="10738282" y="6540427"/>
                  <a:pt x="10740241" y="6536898"/>
                </a:cubicBezTo>
                <a:lnTo>
                  <a:pt x="10768439" y="6486693"/>
                </a:lnTo>
                <a:cubicBezTo>
                  <a:pt x="10770005" y="6462638"/>
                  <a:pt x="10776271" y="6441719"/>
                  <a:pt x="10787237" y="6423939"/>
                </a:cubicBezTo>
                <a:cubicBezTo>
                  <a:pt x="10798203" y="6406159"/>
                  <a:pt x="10804470" y="6385240"/>
                  <a:pt x="10806035" y="6361185"/>
                </a:cubicBezTo>
                <a:close/>
                <a:moveTo>
                  <a:pt x="7831833" y="6318159"/>
                </a:moveTo>
                <a:cubicBezTo>
                  <a:pt x="7836729" y="6318159"/>
                  <a:pt x="7841037" y="6319728"/>
                  <a:pt x="7844758" y="6322866"/>
                </a:cubicBezTo>
                <a:cubicBezTo>
                  <a:pt x="7848478" y="6326004"/>
                  <a:pt x="7850436" y="6330710"/>
                  <a:pt x="7850632" y="6336985"/>
                </a:cubicBezTo>
                <a:lnTo>
                  <a:pt x="7841232" y="6336985"/>
                </a:lnTo>
                <a:cubicBezTo>
                  <a:pt x="7836729" y="6336593"/>
                  <a:pt x="7833988" y="6334240"/>
                  <a:pt x="7833009" y="6329925"/>
                </a:cubicBezTo>
                <a:cubicBezTo>
                  <a:pt x="7832029" y="6325611"/>
                  <a:pt x="7831638" y="6321689"/>
                  <a:pt x="7831833" y="6318159"/>
                </a:cubicBezTo>
                <a:close/>
                <a:moveTo>
                  <a:pt x="10890630" y="6279603"/>
                </a:moveTo>
                <a:lnTo>
                  <a:pt x="10895329" y="6317257"/>
                </a:lnTo>
                <a:lnTo>
                  <a:pt x="10890630" y="6373736"/>
                </a:lnTo>
                <a:lnTo>
                  <a:pt x="10871830" y="6373736"/>
                </a:lnTo>
                <a:lnTo>
                  <a:pt x="10838933" y="6317257"/>
                </a:lnTo>
                <a:cubicBezTo>
                  <a:pt x="10840206" y="6307844"/>
                  <a:pt x="10844710" y="6303137"/>
                  <a:pt x="10852444" y="6303137"/>
                </a:cubicBezTo>
                <a:cubicBezTo>
                  <a:pt x="10860179" y="6303137"/>
                  <a:pt x="10863508" y="6307844"/>
                  <a:pt x="10862431" y="6317257"/>
                </a:cubicBezTo>
                <a:close/>
                <a:moveTo>
                  <a:pt x="9642130" y="6212775"/>
                </a:moveTo>
                <a:cubicBezTo>
                  <a:pt x="9644578" y="6214213"/>
                  <a:pt x="9646731" y="6220750"/>
                  <a:pt x="9648591" y="6232385"/>
                </a:cubicBezTo>
                <a:cubicBezTo>
                  <a:pt x="9650452" y="6244022"/>
                  <a:pt x="9651432" y="6252127"/>
                  <a:pt x="9651529" y="6256703"/>
                </a:cubicBezTo>
                <a:cubicBezTo>
                  <a:pt x="9642326" y="6281935"/>
                  <a:pt x="9632535" y="6306775"/>
                  <a:pt x="9622156" y="6331224"/>
                </a:cubicBezTo>
                <a:cubicBezTo>
                  <a:pt x="9611778" y="6355671"/>
                  <a:pt x="9599638" y="6378943"/>
                  <a:pt x="9585734" y="6401038"/>
                </a:cubicBezTo>
                <a:cubicBezTo>
                  <a:pt x="9586322" y="6385611"/>
                  <a:pt x="9588672" y="6370968"/>
                  <a:pt x="9592783" y="6357110"/>
                </a:cubicBezTo>
                <a:cubicBezTo>
                  <a:pt x="9596896" y="6343252"/>
                  <a:pt x="9599246" y="6328610"/>
                  <a:pt x="9599833" y="6313182"/>
                </a:cubicBezTo>
                <a:cubicBezTo>
                  <a:pt x="9609428" y="6306775"/>
                  <a:pt x="9617260" y="6297624"/>
                  <a:pt x="9623332" y="6285727"/>
                </a:cubicBezTo>
                <a:cubicBezTo>
                  <a:pt x="9629402" y="6273830"/>
                  <a:pt x="9632535" y="6259972"/>
                  <a:pt x="9632731" y="6244152"/>
                </a:cubicBezTo>
                <a:cubicBezTo>
                  <a:pt x="9632535" y="6240099"/>
                  <a:pt x="9632926" y="6234086"/>
                  <a:pt x="9633905" y="6226111"/>
                </a:cubicBezTo>
                <a:cubicBezTo>
                  <a:pt x="9634884" y="6218136"/>
                  <a:pt x="9637626" y="6213690"/>
                  <a:pt x="9642130" y="6212775"/>
                </a:cubicBezTo>
                <a:close/>
                <a:moveTo>
                  <a:pt x="8791499" y="6212775"/>
                </a:moveTo>
                <a:cubicBezTo>
                  <a:pt x="8793947" y="6214213"/>
                  <a:pt x="8796100" y="6220750"/>
                  <a:pt x="8797960" y="6232385"/>
                </a:cubicBezTo>
                <a:cubicBezTo>
                  <a:pt x="8799822" y="6244022"/>
                  <a:pt x="8800801" y="6252127"/>
                  <a:pt x="8800898" y="6256703"/>
                </a:cubicBezTo>
                <a:cubicBezTo>
                  <a:pt x="8791695" y="6281935"/>
                  <a:pt x="8781904" y="6306775"/>
                  <a:pt x="8771525" y="6331224"/>
                </a:cubicBezTo>
                <a:cubicBezTo>
                  <a:pt x="8761147" y="6355671"/>
                  <a:pt x="8749007" y="6378943"/>
                  <a:pt x="8735103" y="6401038"/>
                </a:cubicBezTo>
                <a:cubicBezTo>
                  <a:pt x="8735691" y="6385611"/>
                  <a:pt x="8738041" y="6370968"/>
                  <a:pt x="8742152" y="6357110"/>
                </a:cubicBezTo>
                <a:cubicBezTo>
                  <a:pt x="8746265" y="6343252"/>
                  <a:pt x="8748615" y="6328610"/>
                  <a:pt x="8749202" y="6313182"/>
                </a:cubicBezTo>
                <a:cubicBezTo>
                  <a:pt x="8758797" y="6306775"/>
                  <a:pt x="8766630" y="6297624"/>
                  <a:pt x="8772701" y="6285727"/>
                </a:cubicBezTo>
                <a:cubicBezTo>
                  <a:pt x="8778771" y="6273830"/>
                  <a:pt x="8781904" y="6259972"/>
                  <a:pt x="8782100" y="6244152"/>
                </a:cubicBezTo>
                <a:cubicBezTo>
                  <a:pt x="8781904" y="6240099"/>
                  <a:pt x="8782296" y="6234086"/>
                  <a:pt x="8783274" y="6226111"/>
                </a:cubicBezTo>
                <a:cubicBezTo>
                  <a:pt x="8784254" y="6218136"/>
                  <a:pt x="8786996" y="6213690"/>
                  <a:pt x="8791499" y="6212775"/>
                </a:cubicBezTo>
                <a:close/>
                <a:moveTo>
                  <a:pt x="10942326" y="6166646"/>
                </a:moveTo>
                <a:cubicBezTo>
                  <a:pt x="10941542" y="6186519"/>
                  <a:pt x="10938409" y="6203253"/>
                  <a:pt x="10932926" y="6216850"/>
                </a:cubicBezTo>
                <a:lnTo>
                  <a:pt x="10918827" y="6216850"/>
                </a:lnTo>
                <a:close/>
                <a:moveTo>
                  <a:pt x="9346052" y="6156296"/>
                </a:moveTo>
                <a:lnTo>
                  <a:pt x="9378949" y="6212775"/>
                </a:lnTo>
                <a:lnTo>
                  <a:pt x="9346052" y="6275530"/>
                </a:lnTo>
                <a:cubicBezTo>
                  <a:pt x="9340374" y="6272000"/>
                  <a:pt x="9332932" y="6266508"/>
                  <a:pt x="9323729" y="6259056"/>
                </a:cubicBezTo>
                <a:cubicBezTo>
                  <a:pt x="9314525" y="6251604"/>
                  <a:pt x="9309434" y="6244544"/>
                  <a:pt x="9308455" y="6237876"/>
                </a:cubicBezTo>
                <a:cubicBezTo>
                  <a:pt x="9309238" y="6234870"/>
                  <a:pt x="9312372" y="6233040"/>
                  <a:pt x="9317854" y="6232385"/>
                </a:cubicBezTo>
                <a:cubicBezTo>
                  <a:pt x="9323338" y="6231732"/>
                  <a:pt x="9326470" y="6231471"/>
                  <a:pt x="9327254" y="6231602"/>
                </a:cubicBezTo>
                <a:close/>
                <a:moveTo>
                  <a:pt x="8495421" y="6156296"/>
                </a:moveTo>
                <a:lnTo>
                  <a:pt x="8528318" y="6212775"/>
                </a:lnTo>
                <a:lnTo>
                  <a:pt x="8495421" y="6275530"/>
                </a:lnTo>
                <a:cubicBezTo>
                  <a:pt x="8489743" y="6272000"/>
                  <a:pt x="8482302" y="6266508"/>
                  <a:pt x="8473098" y="6259056"/>
                </a:cubicBezTo>
                <a:cubicBezTo>
                  <a:pt x="8463894" y="6251604"/>
                  <a:pt x="8458803" y="6244544"/>
                  <a:pt x="8457824" y="6237876"/>
                </a:cubicBezTo>
                <a:cubicBezTo>
                  <a:pt x="8458608" y="6234870"/>
                  <a:pt x="8461741" y="6233040"/>
                  <a:pt x="8467223" y="6232385"/>
                </a:cubicBezTo>
                <a:cubicBezTo>
                  <a:pt x="8472707" y="6231732"/>
                  <a:pt x="8475839" y="6231471"/>
                  <a:pt x="8476623" y="6231602"/>
                </a:cubicBezTo>
                <a:close/>
                <a:moveTo>
                  <a:pt x="10843633" y="6147819"/>
                </a:moveTo>
                <a:lnTo>
                  <a:pt x="10867132" y="6154095"/>
                </a:lnTo>
                <a:lnTo>
                  <a:pt x="10853032" y="6267053"/>
                </a:lnTo>
                <a:cubicBezTo>
                  <a:pt x="10848333" y="6257247"/>
                  <a:pt x="10844808" y="6245481"/>
                  <a:pt x="10842458" y="6231754"/>
                </a:cubicBezTo>
                <a:cubicBezTo>
                  <a:pt x="10840108" y="6218027"/>
                  <a:pt x="10838933" y="6204691"/>
                  <a:pt x="10838933" y="6191747"/>
                </a:cubicBezTo>
                <a:lnTo>
                  <a:pt x="10838933" y="6160371"/>
                </a:lnTo>
                <a:cubicBezTo>
                  <a:pt x="10839130" y="6157494"/>
                  <a:pt x="10839913" y="6155402"/>
                  <a:pt x="10841283" y="6154095"/>
                </a:cubicBezTo>
                <a:cubicBezTo>
                  <a:pt x="10842654" y="6152788"/>
                  <a:pt x="10843438" y="6150696"/>
                  <a:pt x="10843633" y="6147819"/>
                </a:cubicBezTo>
                <a:close/>
                <a:moveTo>
                  <a:pt x="8137311" y="6111070"/>
                </a:moveTo>
                <a:lnTo>
                  <a:pt x="8156109" y="6117344"/>
                </a:lnTo>
                <a:cubicBezTo>
                  <a:pt x="8156305" y="6120875"/>
                  <a:pt x="8155913" y="6124797"/>
                  <a:pt x="8154933" y="6129111"/>
                </a:cubicBezTo>
                <a:cubicBezTo>
                  <a:pt x="8153955" y="6133426"/>
                  <a:pt x="8151213" y="6135779"/>
                  <a:pt x="8146710" y="6136171"/>
                </a:cubicBezTo>
                <a:cubicBezTo>
                  <a:pt x="8144262" y="6135518"/>
                  <a:pt x="8142108" y="6132119"/>
                  <a:pt x="8140247" y="6125973"/>
                </a:cubicBezTo>
                <a:cubicBezTo>
                  <a:pt x="8138387" y="6119829"/>
                  <a:pt x="8137408" y="6114862"/>
                  <a:pt x="8137311" y="6111070"/>
                </a:cubicBezTo>
                <a:close/>
                <a:moveTo>
                  <a:pt x="10895329" y="6053688"/>
                </a:moveTo>
                <a:lnTo>
                  <a:pt x="10895329" y="6066239"/>
                </a:lnTo>
                <a:lnTo>
                  <a:pt x="10881230" y="6097616"/>
                </a:lnTo>
                <a:lnTo>
                  <a:pt x="10857732" y="6110167"/>
                </a:lnTo>
                <a:lnTo>
                  <a:pt x="10876530" y="6066239"/>
                </a:lnTo>
                <a:close/>
                <a:moveTo>
                  <a:pt x="7648547" y="6035764"/>
                </a:moveTo>
                <a:lnTo>
                  <a:pt x="7667345" y="6085967"/>
                </a:lnTo>
                <a:cubicBezTo>
                  <a:pt x="7662450" y="6086360"/>
                  <a:pt x="7658142" y="6085575"/>
                  <a:pt x="7654422" y="6083614"/>
                </a:cubicBezTo>
                <a:cubicBezTo>
                  <a:pt x="7650700" y="6081654"/>
                  <a:pt x="7648743" y="6076162"/>
                  <a:pt x="7648547" y="6067141"/>
                </a:cubicBezTo>
                <a:close/>
                <a:moveTo>
                  <a:pt x="8185889" y="6002663"/>
                </a:moveTo>
                <a:lnTo>
                  <a:pt x="8185245" y="6005685"/>
                </a:lnTo>
                <a:lnTo>
                  <a:pt x="8176631" y="6021021"/>
                </a:lnTo>
                <a:lnTo>
                  <a:pt x="8174907" y="6010663"/>
                </a:lnTo>
                <a:close/>
                <a:moveTo>
                  <a:pt x="7986922" y="5991836"/>
                </a:moveTo>
                <a:lnTo>
                  <a:pt x="7972823" y="6016939"/>
                </a:lnTo>
                <a:cubicBezTo>
                  <a:pt x="7972725" y="6023998"/>
                  <a:pt x="7974096" y="6031843"/>
                  <a:pt x="7976935" y="6040470"/>
                </a:cubicBezTo>
                <a:cubicBezTo>
                  <a:pt x="7979774" y="6049100"/>
                  <a:pt x="7984670" y="6053806"/>
                  <a:pt x="7991621" y="6054591"/>
                </a:cubicBezTo>
                <a:lnTo>
                  <a:pt x="7963424" y="6085967"/>
                </a:lnTo>
                <a:cubicBezTo>
                  <a:pt x="7959605" y="6085838"/>
                  <a:pt x="7951968" y="6084529"/>
                  <a:pt x="7940513" y="6082047"/>
                </a:cubicBezTo>
                <a:cubicBezTo>
                  <a:pt x="7929057" y="6079562"/>
                  <a:pt x="7922596" y="6076686"/>
                  <a:pt x="7921127" y="6073417"/>
                </a:cubicBezTo>
                <a:cubicBezTo>
                  <a:pt x="7922106" y="6070410"/>
                  <a:pt x="7926023" y="6068579"/>
                  <a:pt x="7932876" y="6067926"/>
                </a:cubicBezTo>
                <a:cubicBezTo>
                  <a:pt x="7939730" y="6067272"/>
                  <a:pt x="7943646" y="6067011"/>
                  <a:pt x="7944625" y="6067141"/>
                </a:cubicBezTo>
                <a:lnTo>
                  <a:pt x="7944625" y="6060867"/>
                </a:lnTo>
                <a:cubicBezTo>
                  <a:pt x="7944625" y="6041516"/>
                  <a:pt x="7948150" y="6025305"/>
                  <a:pt x="7955199" y="6012231"/>
                </a:cubicBezTo>
                <a:cubicBezTo>
                  <a:pt x="7962249" y="5999158"/>
                  <a:pt x="7972823" y="5992360"/>
                  <a:pt x="7986922" y="5991836"/>
                </a:cubicBezTo>
                <a:close/>
                <a:moveTo>
                  <a:pt x="7695543" y="5966734"/>
                </a:moveTo>
                <a:cubicBezTo>
                  <a:pt x="7701026" y="5967780"/>
                  <a:pt x="7704160" y="5971965"/>
                  <a:pt x="7704943" y="5979285"/>
                </a:cubicBezTo>
                <a:cubicBezTo>
                  <a:pt x="7705139" y="5982815"/>
                  <a:pt x="7704747" y="5986738"/>
                  <a:pt x="7703769" y="5991052"/>
                </a:cubicBezTo>
                <a:cubicBezTo>
                  <a:pt x="7702789" y="5995367"/>
                  <a:pt x="7700047" y="5997720"/>
                  <a:pt x="7695543" y="5998112"/>
                </a:cubicBezTo>
                <a:cubicBezTo>
                  <a:pt x="7693096" y="5997458"/>
                  <a:pt x="7690942" y="5994058"/>
                  <a:pt x="7689081" y="5987914"/>
                </a:cubicBezTo>
                <a:cubicBezTo>
                  <a:pt x="7687221" y="5981769"/>
                  <a:pt x="7686241" y="5976801"/>
                  <a:pt x="7686144" y="5973011"/>
                </a:cubicBezTo>
                <a:cubicBezTo>
                  <a:pt x="7688298" y="5972748"/>
                  <a:pt x="7689865" y="5971703"/>
                  <a:pt x="7690844" y="5969873"/>
                </a:cubicBezTo>
                <a:cubicBezTo>
                  <a:pt x="7691823" y="5968042"/>
                  <a:pt x="7693389" y="5966996"/>
                  <a:pt x="7695543" y="5966734"/>
                </a:cubicBezTo>
                <a:close/>
                <a:moveTo>
                  <a:pt x="9411847" y="5936656"/>
                </a:moveTo>
                <a:lnTo>
                  <a:pt x="9444744" y="5974308"/>
                </a:lnTo>
                <a:cubicBezTo>
                  <a:pt x="9435150" y="5987382"/>
                  <a:pt x="9426142" y="6013007"/>
                  <a:pt x="9417722" y="6051183"/>
                </a:cubicBezTo>
                <a:cubicBezTo>
                  <a:pt x="9409301" y="6089357"/>
                  <a:pt x="9402643" y="6118120"/>
                  <a:pt x="9397749" y="6137469"/>
                </a:cubicBezTo>
                <a:cubicBezTo>
                  <a:pt x="9388251" y="6137208"/>
                  <a:pt x="9380223" y="6133024"/>
                  <a:pt x="9373662" y="6124919"/>
                </a:cubicBezTo>
                <a:cubicBezTo>
                  <a:pt x="9367102" y="6116813"/>
                  <a:pt x="9362599" y="6106355"/>
                  <a:pt x="9360151" y="6093541"/>
                </a:cubicBezTo>
                <a:cubicBezTo>
                  <a:pt x="9375034" y="6038109"/>
                  <a:pt x="9392265" y="5985814"/>
                  <a:pt x="9411847" y="5936656"/>
                </a:cubicBezTo>
                <a:close/>
                <a:moveTo>
                  <a:pt x="8561216" y="5936656"/>
                </a:moveTo>
                <a:lnTo>
                  <a:pt x="8594114" y="5974308"/>
                </a:lnTo>
                <a:cubicBezTo>
                  <a:pt x="8584519" y="5987382"/>
                  <a:pt x="8575511" y="6013007"/>
                  <a:pt x="8567091" y="6051183"/>
                </a:cubicBezTo>
                <a:cubicBezTo>
                  <a:pt x="8558670" y="6089357"/>
                  <a:pt x="8552012" y="6118120"/>
                  <a:pt x="8547118" y="6137469"/>
                </a:cubicBezTo>
                <a:cubicBezTo>
                  <a:pt x="8537620" y="6137208"/>
                  <a:pt x="8529592" y="6133024"/>
                  <a:pt x="8523032" y="6124919"/>
                </a:cubicBezTo>
                <a:cubicBezTo>
                  <a:pt x="8516472" y="6116813"/>
                  <a:pt x="8511968" y="6106355"/>
                  <a:pt x="8509520" y="6093541"/>
                </a:cubicBezTo>
                <a:cubicBezTo>
                  <a:pt x="8524403" y="6038109"/>
                  <a:pt x="8541634" y="5985814"/>
                  <a:pt x="8561216" y="5936656"/>
                </a:cubicBezTo>
                <a:close/>
                <a:moveTo>
                  <a:pt x="10956425" y="5802672"/>
                </a:moveTo>
                <a:lnTo>
                  <a:pt x="10989322" y="5821497"/>
                </a:lnTo>
                <a:lnTo>
                  <a:pt x="10965824" y="5884252"/>
                </a:lnTo>
                <a:cubicBezTo>
                  <a:pt x="10965824" y="5909353"/>
                  <a:pt x="10961124" y="5928180"/>
                  <a:pt x="10951725" y="5940731"/>
                </a:cubicBezTo>
                <a:cubicBezTo>
                  <a:pt x="10956033" y="5920859"/>
                  <a:pt x="10957991" y="5897848"/>
                  <a:pt x="10957600" y="5871701"/>
                </a:cubicBezTo>
                <a:cubicBezTo>
                  <a:pt x="10957207" y="5845554"/>
                  <a:pt x="10956816" y="5822543"/>
                  <a:pt x="10956425" y="5802672"/>
                </a:cubicBezTo>
                <a:close/>
                <a:moveTo>
                  <a:pt x="8048017" y="5797298"/>
                </a:moveTo>
                <a:cubicBezTo>
                  <a:pt x="8050465" y="5798736"/>
                  <a:pt x="8052618" y="5805273"/>
                  <a:pt x="8054478" y="5816908"/>
                </a:cubicBezTo>
                <a:cubicBezTo>
                  <a:pt x="8056340" y="5828545"/>
                  <a:pt x="8057318" y="5836650"/>
                  <a:pt x="8057416" y="5841226"/>
                </a:cubicBezTo>
                <a:cubicBezTo>
                  <a:pt x="8048213" y="5866458"/>
                  <a:pt x="8038422" y="5891298"/>
                  <a:pt x="8028043" y="5915747"/>
                </a:cubicBezTo>
                <a:cubicBezTo>
                  <a:pt x="8017665" y="5940194"/>
                  <a:pt x="8005525" y="5963466"/>
                  <a:pt x="7991621" y="5985561"/>
                </a:cubicBezTo>
                <a:cubicBezTo>
                  <a:pt x="7992209" y="5970134"/>
                  <a:pt x="7994559" y="5955491"/>
                  <a:pt x="7998671" y="5941633"/>
                </a:cubicBezTo>
                <a:cubicBezTo>
                  <a:pt x="8002784" y="5927775"/>
                  <a:pt x="8005133" y="5913133"/>
                  <a:pt x="8005720" y="5897705"/>
                </a:cubicBezTo>
                <a:cubicBezTo>
                  <a:pt x="8015315" y="5891298"/>
                  <a:pt x="8023149" y="5882147"/>
                  <a:pt x="8029219" y="5870250"/>
                </a:cubicBezTo>
                <a:cubicBezTo>
                  <a:pt x="8035289" y="5858353"/>
                  <a:pt x="8038422" y="5844495"/>
                  <a:pt x="8038618" y="5828675"/>
                </a:cubicBezTo>
                <a:cubicBezTo>
                  <a:pt x="8038422" y="5824622"/>
                  <a:pt x="8038813" y="5818609"/>
                  <a:pt x="8039792" y="5810634"/>
                </a:cubicBezTo>
                <a:cubicBezTo>
                  <a:pt x="8040771" y="5802659"/>
                  <a:pt x="8043514" y="5798213"/>
                  <a:pt x="8048017" y="5797298"/>
                </a:cubicBezTo>
                <a:close/>
                <a:moveTo>
                  <a:pt x="7751940" y="5740819"/>
                </a:moveTo>
                <a:lnTo>
                  <a:pt x="7784837" y="5797298"/>
                </a:lnTo>
                <a:lnTo>
                  <a:pt x="7751940" y="5860053"/>
                </a:lnTo>
                <a:cubicBezTo>
                  <a:pt x="7746261" y="5856523"/>
                  <a:pt x="7738820" y="5851031"/>
                  <a:pt x="7729616" y="5843579"/>
                </a:cubicBezTo>
                <a:cubicBezTo>
                  <a:pt x="7720412" y="5836127"/>
                  <a:pt x="7715321" y="5829067"/>
                  <a:pt x="7714342" y="5822399"/>
                </a:cubicBezTo>
                <a:cubicBezTo>
                  <a:pt x="7715126" y="5819393"/>
                  <a:pt x="7718259" y="5817563"/>
                  <a:pt x="7723741" y="5816908"/>
                </a:cubicBezTo>
                <a:cubicBezTo>
                  <a:pt x="7729225" y="5816255"/>
                  <a:pt x="7732358" y="5815994"/>
                  <a:pt x="7733140" y="5816125"/>
                </a:cubicBezTo>
                <a:close/>
                <a:moveTo>
                  <a:pt x="9501140" y="5717015"/>
                </a:moveTo>
                <a:lnTo>
                  <a:pt x="9510540" y="5748392"/>
                </a:lnTo>
                <a:cubicBezTo>
                  <a:pt x="9510735" y="5760421"/>
                  <a:pt x="9509168" y="5767741"/>
                  <a:pt x="9505840" y="5770357"/>
                </a:cubicBezTo>
                <a:cubicBezTo>
                  <a:pt x="9502512" y="5772971"/>
                  <a:pt x="9496245" y="5774017"/>
                  <a:pt x="9487041" y="5773494"/>
                </a:cubicBezTo>
                <a:lnTo>
                  <a:pt x="9477642" y="5773494"/>
                </a:lnTo>
                <a:lnTo>
                  <a:pt x="9477642" y="5754668"/>
                </a:lnTo>
                <a:close/>
                <a:moveTo>
                  <a:pt x="8650510" y="5717015"/>
                </a:moveTo>
                <a:lnTo>
                  <a:pt x="8659909" y="5748392"/>
                </a:lnTo>
                <a:cubicBezTo>
                  <a:pt x="8660104" y="5760421"/>
                  <a:pt x="8658538" y="5767741"/>
                  <a:pt x="8655210" y="5770357"/>
                </a:cubicBezTo>
                <a:cubicBezTo>
                  <a:pt x="8651881" y="5772971"/>
                  <a:pt x="8645614" y="5774017"/>
                  <a:pt x="8636410" y="5773494"/>
                </a:cubicBezTo>
                <a:lnTo>
                  <a:pt x="8627011" y="5773494"/>
                </a:lnTo>
                <a:lnTo>
                  <a:pt x="8627011" y="5754668"/>
                </a:lnTo>
                <a:close/>
                <a:moveTo>
                  <a:pt x="9552836" y="5616609"/>
                </a:moveTo>
                <a:lnTo>
                  <a:pt x="9552836" y="5622884"/>
                </a:lnTo>
                <a:cubicBezTo>
                  <a:pt x="9552053" y="5629160"/>
                  <a:pt x="9548921" y="5635435"/>
                  <a:pt x="9543437" y="5641711"/>
                </a:cubicBezTo>
                <a:close/>
                <a:moveTo>
                  <a:pt x="8702206" y="5616609"/>
                </a:moveTo>
                <a:lnTo>
                  <a:pt x="8702206" y="5622884"/>
                </a:lnTo>
                <a:cubicBezTo>
                  <a:pt x="8701422" y="5629160"/>
                  <a:pt x="8698290" y="5635435"/>
                  <a:pt x="8692806" y="5641711"/>
                </a:cubicBezTo>
                <a:close/>
                <a:moveTo>
                  <a:pt x="7817735" y="5521179"/>
                </a:moveTo>
                <a:lnTo>
                  <a:pt x="7850632" y="5558831"/>
                </a:lnTo>
                <a:cubicBezTo>
                  <a:pt x="7841037" y="5571905"/>
                  <a:pt x="7832029" y="5597530"/>
                  <a:pt x="7823609" y="5635706"/>
                </a:cubicBezTo>
                <a:cubicBezTo>
                  <a:pt x="7815189" y="5673880"/>
                  <a:pt x="7808531" y="5702643"/>
                  <a:pt x="7803636" y="5721992"/>
                </a:cubicBezTo>
                <a:cubicBezTo>
                  <a:pt x="7794139" y="5721731"/>
                  <a:pt x="7786110" y="5717547"/>
                  <a:pt x="7779550" y="5709442"/>
                </a:cubicBezTo>
                <a:cubicBezTo>
                  <a:pt x="7772990" y="5701336"/>
                  <a:pt x="7768486" y="5690878"/>
                  <a:pt x="7766038" y="5678064"/>
                </a:cubicBezTo>
                <a:cubicBezTo>
                  <a:pt x="7780921" y="5622632"/>
                  <a:pt x="7798152" y="5570337"/>
                  <a:pt x="7817735" y="5521179"/>
                </a:cubicBezTo>
                <a:close/>
                <a:moveTo>
                  <a:pt x="11106814" y="5407318"/>
                </a:moveTo>
                <a:lnTo>
                  <a:pt x="11125612" y="5426145"/>
                </a:lnTo>
                <a:lnTo>
                  <a:pt x="11149110" y="5432420"/>
                </a:lnTo>
                <a:cubicBezTo>
                  <a:pt x="11142256" y="5442226"/>
                  <a:pt x="11137166" y="5453993"/>
                  <a:pt x="11133836" y="5467720"/>
                </a:cubicBezTo>
                <a:cubicBezTo>
                  <a:pt x="11130508" y="5481447"/>
                  <a:pt x="11127766" y="5494783"/>
                  <a:pt x="11125612" y="5507725"/>
                </a:cubicBezTo>
                <a:lnTo>
                  <a:pt x="11102114" y="5488899"/>
                </a:lnTo>
                <a:cubicBezTo>
                  <a:pt x="11094183" y="5499620"/>
                  <a:pt x="11085371" y="5525245"/>
                  <a:pt x="11075678" y="5565774"/>
                </a:cubicBezTo>
                <a:cubicBezTo>
                  <a:pt x="11065985" y="5606303"/>
                  <a:pt x="11060698" y="5635065"/>
                  <a:pt x="11059817" y="5652060"/>
                </a:cubicBezTo>
                <a:lnTo>
                  <a:pt x="11026919" y="5727366"/>
                </a:lnTo>
                <a:cubicBezTo>
                  <a:pt x="11026626" y="5728543"/>
                  <a:pt x="11024864" y="5732464"/>
                  <a:pt x="11021632" y="5739132"/>
                </a:cubicBezTo>
                <a:cubicBezTo>
                  <a:pt x="11018401" y="5745800"/>
                  <a:pt x="11015464" y="5748153"/>
                  <a:pt x="11012820" y="5746193"/>
                </a:cubicBezTo>
                <a:lnTo>
                  <a:pt x="11003421" y="5771294"/>
                </a:lnTo>
                <a:cubicBezTo>
                  <a:pt x="11000875" y="5768417"/>
                  <a:pt x="10998917" y="5767895"/>
                  <a:pt x="10997546" y="5769724"/>
                </a:cubicBezTo>
                <a:cubicBezTo>
                  <a:pt x="10996175" y="5771555"/>
                  <a:pt x="10996567" y="5774170"/>
                  <a:pt x="10998722" y="5777569"/>
                </a:cubicBezTo>
                <a:lnTo>
                  <a:pt x="10975223" y="5765018"/>
                </a:lnTo>
                <a:lnTo>
                  <a:pt x="10975223" y="5721090"/>
                </a:lnTo>
                <a:lnTo>
                  <a:pt x="10984622" y="5721090"/>
                </a:lnTo>
                <a:lnTo>
                  <a:pt x="10998722" y="5658336"/>
                </a:lnTo>
                <a:lnTo>
                  <a:pt x="11026919" y="5614408"/>
                </a:lnTo>
                <a:cubicBezTo>
                  <a:pt x="11023002" y="5610094"/>
                  <a:pt x="11023786" y="5604603"/>
                  <a:pt x="11029269" y="5597935"/>
                </a:cubicBezTo>
                <a:cubicBezTo>
                  <a:pt x="11034752" y="5591267"/>
                  <a:pt x="11040235" y="5590484"/>
                  <a:pt x="11045718" y="5595582"/>
                </a:cubicBezTo>
                <a:cubicBezTo>
                  <a:pt x="11059034" y="5575709"/>
                  <a:pt x="11065299" y="5552699"/>
                  <a:pt x="11064516" y="5526552"/>
                </a:cubicBezTo>
                <a:cubicBezTo>
                  <a:pt x="11069314" y="5513608"/>
                  <a:pt x="11074993" y="5500274"/>
                  <a:pt x="11081553" y="5486545"/>
                </a:cubicBezTo>
                <a:cubicBezTo>
                  <a:pt x="11088112" y="5472818"/>
                  <a:pt x="11094966" y="5461052"/>
                  <a:pt x="11102114" y="5451247"/>
                </a:cubicBezTo>
                <a:close/>
                <a:moveTo>
                  <a:pt x="11182007" y="5344565"/>
                </a:moveTo>
                <a:cubicBezTo>
                  <a:pt x="11191407" y="5344565"/>
                  <a:pt x="11196106" y="5350840"/>
                  <a:pt x="11196106" y="5363390"/>
                </a:cubicBezTo>
                <a:cubicBezTo>
                  <a:pt x="11195910" y="5373066"/>
                  <a:pt x="11193952" y="5383524"/>
                  <a:pt x="11190232" y="5394768"/>
                </a:cubicBezTo>
                <a:cubicBezTo>
                  <a:pt x="11186512" y="5406011"/>
                  <a:pt x="11182204" y="5416470"/>
                  <a:pt x="11177308" y="5426145"/>
                </a:cubicBezTo>
                <a:lnTo>
                  <a:pt x="11172608" y="5407318"/>
                </a:lnTo>
                <a:lnTo>
                  <a:pt x="11177308" y="5357116"/>
                </a:lnTo>
                <a:cubicBezTo>
                  <a:pt x="11181224" y="5356070"/>
                  <a:pt x="11182790" y="5351886"/>
                  <a:pt x="11182007" y="5344565"/>
                </a:cubicBezTo>
                <a:close/>
                <a:moveTo>
                  <a:pt x="11139710" y="5325738"/>
                </a:moveTo>
                <a:lnTo>
                  <a:pt x="11149110" y="5325738"/>
                </a:lnTo>
                <a:cubicBezTo>
                  <a:pt x="11149012" y="5329137"/>
                  <a:pt x="11148032" y="5333321"/>
                  <a:pt x="11146172" y="5338289"/>
                </a:cubicBezTo>
                <a:cubicBezTo>
                  <a:pt x="11144312" y="5343256"/>
                  <a:pt x="11142158" y="5347440"/>
                  <a:pt x="11139710" y="5350840"/>
                </a:cubicBezTo>
                <a:close/>
                <a:moveTo>
                  <a:pt x="7907028" y="5301538"/>
                </a:moveTo>
                <a:lnTo>
                  <a:pt x="7916427" y="5332915"/>
                </a:lnTo>
                <a:cubicBezTo>
                  <a:pt x="7916623" y="5344944"/>
                  <a:pt x="7915057" y="5352264"/>
                  <a:pt x="7911728" y="5354880"/>
                </a:cubicBezTo>
                <a:cubicBezTo>
                  <a:pt x="7908399" y="5357494"/>
                  <a:pt x="7902132" y="5358540"/>
                  <a:pt x="7892929" y="5358017"/>
                </a:cubicBezTo>
                <a:lnTo>
                  <a:pt x="7883529" y="5358017"/>
                </a:lnTo>
                <a:lnTo>
                  <a:pt x="7883529" y="5339191"/>
                </a:lnTo>
                <a:close/>
                <a:moveTo>
                  <a:pt x="7958723" y="5201132"/>
                </a:moveTo>
                <a:lnTo>
                  <a:pt x="7958723" y="5207407"/>
                </a:lnTo>
                <a:cubicBezTo>
                  <a:pt x="7957940" y="5213683"/>
                  <a:pt x="7954808" y="5219958"/>
                  <a:pt x="7949324" y="5226234"/>
                </a:cubicBezTo>
                <a:close/>
                <a:moveTo>
                  <a:pt x="11214904" y="5106098"/>
                </a:moveTo>
                <a:lnTo>
                  <a:pt x="11205506" y="5131200"/>
                </a:lnTo>
                <a:cubicBezTo>
                  <a:pt x="11202862" y="5131331"/>
                  <a:pt x="11199925" y="5131068"/>
                  <a:pt x="11196694" y="5130416"/>
                </a:cubicBezTo>
                <a:cubicBezTo>
                  <a:pt x="11193463" y="5129761"/>
                  <a:pt x="11191700" y="5127932"/>
                  <a:pt x="11191407" y="5124924"/>
                </a:cubicBezTo>
                <a:cubicBezTo>
                  <a:pt x="11192092" y="5118648"/>
                  <a:pt x="11195420" y="5113942"/>
                  <a:pt x="11201393" y="5110805"/>
                </a:cubicBezTo>
                <a:cubicBezTo>
                  <a:pt x="11207366" y="5107667"/>
                  <a:pt x="11211870" y="5106098"/>
                  <a:pt x="11214904" y="5106098"/>
                </a:cubicBezTo>
                <a:close/>
                <a:moveTo>
                  <a:pt x="11412290" y="4566411"/>
                </a:moveTo>
                <a:lnTo>
                  <a:pt x="11416990" y="4572687"/>
                </a:lnTo>
                <a:lnTo>
                  <a:pt x="11412290" y="4591512"/>
                </a:lnTo>
                <a:close/>
                <a:moveTo>
                  <a:pt x="11435788" y="4396974"/>
                </a:moveTo>
                <a:lnTo>
                  <a:pt x="11454587" y="4434626"/>
                </a:lnTo>
                <a:cubicBezTo>
                  <a:pt x="11441271" y="4433580"/>
                  <a:pt x="11435005" y="4423122"/>
                  <a:pt x="11435788" y="4403249"/>
                </a:cubicBezTo>
                <a:close/>
                <a:moveTo>
                  <a:pt x="11586177" y="4252639"/>
                </a:moveTo>
                <a:cubicBezTo>
                  <a:pt x="11581477" y="4278395"/>
                  <a:pt x="11577952" y="4302189"/>
                  <a:pt x="11575602" y="4324022"/>
                </a:cubicBezTo>
                <a:cubicBezTo>
                  <a:pt x="11573254" y="4345856"/>
                  <a:pt x="11572078" y="4361806"/>
                  <a:pt x="11572078" y="4371873"/>
                </a:cubicBezTo>
                <a:lnTo>
                  <a:pt x="11548580" y="4434626"/>
                </a:lnTo>
                <a:cubicBezTo>
                  <a:pt x="11539572" y="4434365"/>
                  <a:pt x="11534089" y="4436457"/>
                  <a:pt x="11532132" y="4440902"/>
                </a:cubicBezTo>
                <a:cubicBezTo>
                  <a:pt x="11530174" y="4445346"/>
                  <a:pt x="11529390" y="4453714"/>
                  <a:pt x="11529781" y="4466004"/>
                </a:cubicBezTo>
                <a:cubicBezTo>
                  <a:pt x="11528998" y="4478555"/>
                  <a:pt x="11521166" y="4484831"/>
                  <a:pt x="11506283" y="4484831"/>
                </a:cubicBezTo>
                <a:lnTo>
                  <a:pt x="11449888" y="4685645"/>
                </a:lnTo>
                <a:cubicBezTo>
                  <a:pt x="11441076" y="4686036"/>
                  <a:pt x="11436376" y="4689958"/>
                  <a:pt x="11435788" y="4697410"/>
                </a:cubicBezTo>
                <a:cubicBezTo>
                  <a:pt x="11435201" y="4704863"/>
                  <a:pt x="11435201" y="4713491"/>
                  <a:pt x="11435788" y="4723297"/>
                </a:cubicBezTo>
                <a:cubicBezTo>
                  <a:pt x="11435593" y="4729310"/>
                  <a:pt x="11433634" y="4732970"/>
                  <a:pt x="11429914" y="4734279"/>
                </a:cubicBezTo>
                <a:cubicBezTo>
                  <a:pt x="11426194" y="4735586"/>
                  <a:pt x="11421885" y="4736108"/>
                  <a:pt x="11416990" y="4735847"/>
                </a:cubicBezTo>
                <a:cubicBezTo>
                  <a:pt x="11416304" y="4756503"/>
                  <a:pt x="11409451" y="4779514"/>
                  <a:pt x="11396428" y="4804877"/>
                </a:cubicBezTo>
                <a:cubicBezTo>
                  <a:pt x="11383407" y="4830241"/>
                  <a:pt x="11368329" y="4846974"/>
                  <a:pt x="11351195" y="4855081"/>
                </a:cubicBezTo>
                <a:lnTo>
                  <a:pt x="11351195" y="4811153"/>
                </a:lnTo>
                <a:cubicBezTo>
                  <a:pt x="11356188" y="4798602"/>
                  <a:pt x="11361476" y="4786050"/>
                  <a:pt x="11367056" y="4773499"/>
                </a:cubicBezTo>
                <a:cubicBezTo>
                  <a:pt x="11372637" y="4760949"/>
                  <a:pt x="11376749" y="4748398"/>
                  <a:pt x="11379392" y="4735847"/>
                </a:cubicBezTo>
                <a:lnTo>
                  <a:pt x="11398191" y="4717022"/>
                </a:lnTo>
                <a:cubicBezTo>
                  <a:pt x="11400541" y="4688781"/>
                  <a:pt x="11409940" y="4660542"/>
                  <a:pt x="11426390" y="4632302"/>
                </a:cubicBezTo>
                <a:cubicBezTo>
                  <a:pt x="11442838" y="4604063"/>
                  <a:pt x="11452237" y="4575823"/>
                  <a:pt x="11454587" y="4547584"/>
                </a:cubicBezTo>
                <a:cubicBezTo>
                  <a:pt x="11454294" y="4537780"/>
                  <a:pt x="11454880" y="4527582"/>
                  <a:pt x="11456349" y="4516991"/>
                </a:cubicBezTo>
                <a:cubicBezTo>
                  <a:pt x="11457818" y="4506402"/>
                  <a:pt x="11461930" y="4497773"/>
                  <a:pt x="11468686" y="4491105"/>
                </a:cubicBezTo>
                <a:lnTo>
                  <a:pt x="11487484" y="4434626"/>
                </a:lnTo>
                <a:cubicBezTo>
                  <a:pt x="11488268" y="4410047"/>
                  <a:pt x="11493752" y="4388608"/>
                  <a:pt x="11503934" y="4370303"/>
                </a:cubicBezTo>
                <a:cubicBezTo>
                  <a:pt x="11514116" y="4352000"/>
                  <a:pt x="11524299" y="4333697"/>
                  <a:pt x="11534482" y="4315393"/>
                </a:cubicBezTo>
                <a:cubicBezTo>
                  <a:pt x="11535264" y="4309118"/>
                  <a:pt x="11538397" y="4296567"/>
                  <a:pt x="11543880" y="4277741"/>
                </a:cubicBezTo>
                <a:lnTo>
                  <a:pt x="11553280" y="4290291"/>
                </a:lnTo>
                <a:lnTo>
                  <a:pt x="11576778" y="4271465"/>
                </a:lnTo>
                <a:cubicBezTo>
                  <a:pt x="11582260" y="4265190"/>
                  <a:pt x="11585394" y="4258914"/>
                  <a:pt x="11586177" y="4252639"/>
                </a:cubicBezTo>
                <a:close/>
                <a:moveTo>
                  <a:pt x="11595576" y="4221262"/>
                </a:moveTo>
                <a:cubicBezTo>
                  <a:pt x="11595185" y="4224922"/>
                  <a:pt x="11594205" y="4229369"/>
                  <a:pt x="11592640" y="4234597"/>
                </a:cubicBezTo>
                <a:lnTo>
                  <a:pt x="11587830" y="4248023"/>
                </a:lnTo>
                <a:lnTo>
                  <a:pt x="11587352" y="4246363"/>
                </a:lnTo>
                <a:cubicBezTo>
                  <a:pt x="11585982" y="4245056"/>
                  <a:pt x="11584022" y="4242964"/>
                  <a:pt x="11581477" y="4240089"/>
                </a:cubicBezTo>
                <a:close/>
                <a:moveTo>
                  <a:pt x="11595576" y="4139680"/>
                </a:moveTo>
                <a:lnTo>
                  <a:pt x="11604976" y="4139680"/>
                </a:lnTo>
                <a:lnTo>
                  <a:pt x="11593365" y="4144849"/>
                </a:lnTo>
                <a:close/>
                <a:moveTo>
                  <a:pt x="11660196" y="4106734"/>
                </a:moveTo>
                <a:cubicBezTo>
                  <a:pt x="11666658" y="4106212"/>
                  <a:pt x="11670183" y="4108827"/>
                  <a:pt x="11670770" y="4114579"/>
                </a:cubicBezTo>
                <a:cubicBezTo>
                  <a:pt x="11670478" y="4117979"/>
                  <a:pt x="11668715" y="4122162"/>
                  <a:pt x="11665484" y="4127130"/>
                </a:cubicBezTo>
                <a:cubicBezTo>
                  <a:pt x="11662252" y="4132098"/>
                  <a:pt x="11659315" y="4136282"/>
                  <a:pt x="11656672" y="4139680"/>
                </a:cubicBezTo>
                <a:lnTo>
                  <a:pt x="11642573" y="4202435"/>
                </a:lnTo>
                <a:cubicBezTo>
                  <a:pt x="11633173" y="4189884"/>
                  <a:pt x="11623774" y="4183608"/>
                  <a:pt x="11614374" y="4183608"/>
                </a:cubicBezTo>
                <a:cubicBezTo>
                  <a:pt x="11621130" y="4171058"/>
                  <a:pt x="11626418" y="4158507"/>
                  <a:pt x="11630236" y="4145956"/>
                </a:cubicBezTo>
                <a:cubicBezTo>
                  <a:pt x="11634054" y="4133406"/>
                  <a:pt x="11638166" y="4120855"/>
                  <a:pt x="11642573" y="4108304"/>
                </a:cubicBezTo>
                <a:cubicBezTo>
                  <a:pt x="11647860" y="4107781"/>
                  <a:pt x="11653734" y="4107258"/>
                  <a:pt x="11660196" y="4106734"/>
                </a:cubicBezTo>
                <a:close/>
                <a:moveTo>
                  <a:pt x="11661372" y="3932592"/>
                </a:moveTo>
                <a:cubicBezTo>
                  <a:pt x="11656966" y="3945142"/>
                  <a:pt x="11652854" y="3957693"/>
                  <a:pt x="11649034" y="3970245"/>
                </a:cubicBezTo>
                <a:cubicBezTo>
                  <a:pt x="11645216" y="3982796"/>
                  <a:pt x="11639930" y="3995347"/>
                  <a:pt x="11633173" y="4007897"/>
                </a:cubicBezTo>
                <a:cubicBezTo>
                  <a:pt x="11638656" y="3990117"/>
                  <a:pt x="11641790" y="3969198"/>
                  <a:pt x="11642573" y="3945142"/>
                </a:cubicBezTo>
                <a:close/>
                <a:moveTo>
                  <a:pt x="11694269" y="3869838"/>
                </a:moveTo>
                <a:lnTo>
                  <a:pt x="11698968" y="3869838"/>
                </a:lnTo>
                <a:cubicBezTo>
                  <a:pt x="11703668" y="3869576"/>
                  <a:pt x="11707193" y="3870099"/>
                  <a:pt x="11709543" y="3871407"/>
                </a:cubicBezTo>
                <a:cubicBezTo>
                  <a:pt x="11711893" y="3872714"/>
                  <a:pt x="11713068" y="3876375"/>
                  <a:pt x="11713068" y="3882388"/>
                </a:cubicBezTo>
                <a:cubicBezTo>
                  <a:pt x="11713851" y="3889710"/>
                  <a:pt x="11712284" y="3893894"/>
                  <a:pt x="11708368" y="3894940"/>
                </a:cubicBezTo>
                <a:lnTo>
                  <a:pt x="11698968" y="3894940"/>
                </a:lnTo>
                <a:cubicBezTo>
                  <a:pt x="11695052" y="3889710"/>
                  <a:pt x="11693486" y="3881343"/>
                  <a:pt x="11694269" y="3869838"/>
                </a:cubicBezTo>
                <a:close/>
                <a:moveTo>
                  <a:pt x="11731866" y="3719227"/>
                </a:moveTo>
                <a:lnTo>
                  <a:pt x="11755364" y="3744329"/>
                </a:lnTo>
                <a:lnTo>
                  <a:pt x="11731866" y="3800807"/>
                </a:lnTo>
                <a:cubicBezTo>
                  <a:pt x="11731964" y="3801331"/>
                  <a:pt x="11731768" y="3803423"/>
                  <a:pt x="11731279" y="3807083"/>
                </a:cubicBezTo>
                <a:cubicBezTo>
                  <a:pt x="11730789" y="3810744"/>
                  <a:pt x="11729418" y="3812836"/>
                  <a:pt x="11727166" y="3813359"/>
                </a:cubicBezTo>
                <a:cubicBezTo>
                  <a:pt x="11722466" y="3812836"/>
                  <a:pt x="11718942" y="3809175"/>
                  <a:pt x="11716592" y="3802377"/>
                </a:cubicBezTo>
                <a:cubicBezTo>
                  <a:pt x="11714242" y="3795579"/>
                  <a:pt x="11713068" y="3788779"/>
                  <a:pt x="11713068" y="3781982"/>
                </a:cubicBezTo>
                <a:cubicBezTo>
                  <a:pt x="11713263" y="3775706"/>
                  <a:pt x="11715222" y="3771000"/>
                  <a:pt x="11718942" y="3767862"/>
                </a:cubicBezTo>
                <a:cubicBezTo>
                  <a:pt x="11722662" y="3764724"/>
                  <a:pt x="11726971" y="3763155"/>
                  <a:pt x="11731866" y="3763155"/>
                </a:cubicBezTo>
                <a:close/>
                <a:moveTo>
                  <a:pt x="11750665" y="3637647"/>
                </a:moveTo>
                <a:cubicBezTo>
                  <a:pt x="11752916" y="3638430"/>
                  <a:pt x="11754288" y="3641568"/>
                  <a:pt x="11754776" y="3647060"/>
                </a:cubicBezTo>
                <a:cubicBezTo>
                  <a:pt x="11755266" y="3652551"/>
                  <a:pt x="11755462" y="3655689"/>
                  <a:pt x="11755364" y="3656472"/>
                </a:cubicBezTo>
                <a:lnTo>
                  <a:pt x="11755364" y="3675299"/>
                </a:lnTo>
                <a:lnTo>
                  <a:pt x="11731866" y="3700400"/>
                </a:lnTo>
                <a:lnTo>
                  <a:pt x="11731866" y="3687850"/>
                </a:lnTo>
                <a:lnTo>
                  <a:pt x="11750665" y="3656472"/>
                </a:lnTo>
                <a:close/>
                <a:moveTo>
                  <a:pt x="11449888" y="2564546"/>
                </a:moveTo>
                <a:lnTo>
                  <a:pt x="11468686" y="2570823"/>
                </a:lnTo>
                <a:lnTo>
                  <a:pt x="11454587" y="2621027"/>
                </a:lnTo>
                <a:lnTo>
                  <a:pt x="11412290" y="2664955"/>
                </a:lnTo>
                <a:lnTo>
                  <a:pt x="11416990" y="2727709"/>
                </a:lnTo>
                <a:lnTo>
                  <a:pt x="11412290" y="2727709"/>
                </a:lnTo>
                <a:lnTo>
                  <a:pt x="11379392" y="2733984"/>
                </a:lnTo>
                <a:cubicBezTo>
                  <a:pt x="11384288" y="2726401"/>
                  <a:pt x="11385072" y="2711758"/>
                  <a:pt x="11381742" y="2690056"/>
                </a:cubicBezTo>
                <a:cubicBezTo>
                  <a:pt x="11378414" y="2668354"/>
                  <a:pt x="11383897" y="2647435"/>
                  <a:pt x="11398191" y="2627301"/>
                </a:cubicBezTo>
                <a:close/>
                <a:moveTo>
                  <a:pt x="11562679" y="2269602"/>
                </a:moveTo>
                <a:cubicBezTo>
                  <a:pt x="11567084" y="2276139"/>
                  <a:pt x="11568847" y="2283461"/>
                  <a:pt x="11567966" y="2291565"/>
                </a:cubicBezTo>
                <a:cubicBezTo>
                  <a:pt x="11567084" y="2299672"/>
                  <a:pt x="11565322" y="2306993"/>
                  <a:pt x="11562679" y="2313530"/>
                </a:cubicBezTo>
                <a:lnTo>
                  <a:pt x="11557980" y="2313530"/>
                </a:lnTo>
                <a:lnTo>
                  <a:pt x="11557980" y="2407662"/>
                </a:lnTo>
                <a:cubicBezTo>
                  <a:pt x="11548775" y="2413937"/>
                  <a:pt x="11537810" y="2423350"/>
                  <a:pt x="11525082" y="2435902"/>
                </a:cubicBezTo>
                <a:cubicBezTo>
                  <a:pt x="11512354" y="2448452"/>
                  <a:pt x="11510788" y="2464141"/>
                  <a:pt x="11520382" y="2482967"/>
                </a:cubicBezTo>
                <a:cubicBezTo>
                  <a:pt x="11520088" y="2486496"/>
                  <a:pt x="11518326" y="2488851"/>
                  <a:pt x="11515095" y="2490027"/>
                </a:cubicBezTo>
                <a:cubicBezTo>
                  <a:pt x="11511864" y="2491203"/>
                  <a:pt x="11508926" y="2488851"/>
                  <a:pt x="11506283" y="2482967"/>
                </a:cubicBezTo>
                <a:cubicBezTo>
                  <a:pt x="11503737" y="2478914"/>
                  <a:pt x="11501780" y="2471331"/>
                  <a:pt x="11500408" y="2460218"/>
                </a:cubicBezTo>
                <a:cubicBezTo>
                  <a:pt x="11499038" y="2449105"/>
                  <a:pt x="11499429" y="2439954"/>
                  <a:pt x="11501584" y="2432764"/>
                </a:cubicBezTo>
                <a:cubicBezTo>
                  <a:pt x="11510102" y="2426227"/>
                  <a:pt x="11515388" y="2417336"/>
                  <a:pt x="11517446" y="2406093"/>
                </a:cubicBezTo>
                <a:cubicBezTo>
                  <a:pt x="11519501" y="2394849"/>
                  <a:pt x="11523613" y="2382821"/>
                  <a:pt x="11529781" y="2370009"/>
                </a:cubicBezTo>
                <a:lnTo>
                  <a:pt x="11529781" y="2300979"/>
                </a:lnTo>
                <a:close/>
                <a:moveTo>
                  <a:pt x="11585595" y="1769121"/>
                </a:moveTo>
                <a:lnTo>
                  <a:pt x="11581477" y="1780118"/>
                </a:lnTo>
                <a:cubicBezTo>
                  <a:pt x="11585785" y="1786655"/>
                  <a:pt x="11586568" y="1793976"/>
                  <a:pt x="11583827" y="1802081"/>
                </a:cubicBezTo>
                <a:cubicBezTo>
                  <a:pt x="11581086" y="1810188"/>
                  <a:pt x="11577169" y="1817509"/>
                  <a:pt x="11572078" y="1824046"/>
                </a:cubicBezTo>
                <a:lnTo>
                  <a:pt x="11543880" y="1855423"/>
                </a:lnTo>
                <a:lnTo>
                  <a:pt x="11506283" y="1968381"/>
                </a:lnTo>
                <a:cubicBezTo>
                  <a:pt x="11503640" y="1978187"/>
                  <a:pt x="11499527" y="1988384"/>
                  <a:pt x="11493947" y="1998974"/>
                </a:cubicBezTo>
                <a:cubicBezTo>
                  <a:pt x="11488366" y="2009564"/>
                  <a:pt x="11483079" y="2018192"/>
                  <a:pt x="11478086" y="2024860"/>
                </a:cubicBezTo>
                <a:cubicBezTo>
                  <a:pt x="11482589" y="2031136"/>
                  <a:pt x="11484156" y="2037410"/>
                  <a:pt x="11482784" y="2043686"/>
                </a:cubicBezTo>
                <a:cubicBezTo>
                  <a:pt x="11481414" y="2049961"/>
                  <a:pt x="11478281" y="2056237"/>
                  <a:pt x="11473386" y="2062512"/>
                </a:cubicBezTo>
                <a:lnTo>
                  <a:pt x="11445188" y="2100165"/>
                </a:lnTo>
                <a:cubicBezTo>
                  <a:pt x="11441566" y="2092975"/>
                  <a:pt x="11442936" y="2082254"/>
                  <a:pt x="11449300" y="2068003"/>
                </a:cubicBezTo>
                <a:lnTo>
                  <a:pt x="11453884" y="2056495"/>
                </a:lnTo>
                <a:lnTo>
                  <a:pt x="11460894" y="2041180"/>
                </a:lnTo>
                <a:cubicBezTo>
                  <a:pt x="11474600" y="2020785"/>
                  <a:pt x="11482433" y="1997252"/>
                  <a:pt x="11484391" y="1970582"/>
                </a:cubicBezTo>
                <a:lnTo>
                  <a:pt x="11512590" y="1907827"/>
                </a:lnTo>
                <a:lnTo>
                  <a:pt x="11512590" y="1889000"/>
                </a:lnTo>
                <a:lnTo>
                  <a:pt x="11521988" y="1889000"/>
                </a:lnTo>
                <a:cubicBezTo>
                  <a:pt x="11535500" y="1868736"/>
                  <a:pt x="11548424" y="1843373"/>
                  <a:pt x="11560760" y="1812911"/>
                </a:cubicBezTo>
                <a:close/>
                <a:moveTo>
                  <a:pt x="11626774" y="1651229"/>
                </a:moveTo>
                <a:lnTo>
                  <a:pt x="11626712" y="1652256"/>
                </a:lnTo>
                <a:lnTo>
                  <a:pt x="11626329" y="1653008"/>
                </a:lnTo>
                <a:close/>
                <a:moveTo>
                  <a:pt x="11084922" y="953962"/>
                </a:moveTo>
                <a:lnTo>
                  <a:pt x="11103720" y="960237"/>
                </a:lnTo>
                <a:lnTo>
                  <a:pt x="11089621" y="1010441"/>
                </a:lnTo>
                <a:lnTo>
                  <a:pt x="11047324" y="1054369"/>
                </a:lnTo>
                <a:lnTo>
                  <a:pt x="11052024" y="1117122"/>
                </a:lnTo>
                <a:lnTo>
                  <a:pt x="11047324" y="1117122"/>
                </a:lnTo>
                <a:lnTo>
                  <a:pt x="11014426" y="1123398"/>
                </a:lnTo>
                <a:cubicBezTo>
                  <a:pt x="11019322" y="1115815"/>
                  <a:pt x="11020106" y="1101173"/>
                  <a:pt x="11016776" y="1079470"/>
                </a:cubicBezTo>
                <a:cubicBezTo>
                  <a:pt x="11013448" y="1057768"/>
                  <a:pt x="11018930" y="1036849"/>
                  <a:pt x="11033225" y="1016715"/>
                </a:cubicBezTo>
                <a:close/>
                <a:moveTo>
                  <a:pt x="10234291" y="953962"/>
                </a:moveTo>
                <a:lnTo>
                  <a:pt x="10253089" y="960237"/>
                </a:lnTo>
                <a:lnTo>
                  <a:pt x="10238990" y="1010441"/>
                </a:lnTo>
                <a:lnTo>
                  <a:pt x="10196693" y="1054369"/>
                </a:lnTo>
                <a:lnTo>
                  <a:pt x="10201393" y="1117122"/>
                </a:lnTo>
                <a:lnTo>
                  <a:pt x="10196693" y="1117122"/>
                </a:lnTo>
                <a:lnTo>
                  <a:pt x="10163796" y="1123398"/>
                </a:lnTo>
                <a:cubicBezTo>
                  <a:pt x="10168691" y="1115815"/>
                  <a:pt x="10169475" y="1101173"/>
                  <a:pt x="10166146" y="1079470"/>
                </a:cubicBezTo>
                <a:cubicBezTo>
                  <a:pt x="10162817" y="1057768"/>
                  <a:pt x="10168299" y="1036849"/>
                  <a:pt x="10182594" y="1016715"/>
                </a:cubicBezTo>
                <a:close/>
                <a:moveTo>
                  <a:pt x="11197712" y="659016"/>
                </a:moveTo>
                <a:cubicBezTo>
                  <a:pt x="11202118" y="665553"/>
                  <a:pt x="11203880" y="672874"/>
                  <a:pt x="11203000" y="680981"/>
                </a:cubicBezTo>
                <a:cubicBezTo>
                  <a:pt x="11202118" y="689086"/>
                  <a:pt x="11200356" y="696407"/>
                  <a:pt x="11197712" y="702944"/>
                </a:cubicBezTo>
                <a:lnTo>
                  <a:pt x="11193012" y="702944"/>
                </a:lnTo>
                <a:lnTo>
                  <a:pt x="11193012" y="797075"/>
                </a:lnTo>
                <a:cubicBezTo>
                  <a:pt x="11183810" y="803351"/>
                  <a:pt x="11172844" y="812765"/>
                  <a:pt x="11160116" y="825316"/>
                </a:cubicBezTo>
                <a:cubicBezTo>
                  <a:pt x="11147387" y="837866"/>
                  <a:pt x="11145821" y="853555"/>
                  <a:pt x="11155416" y="872380"/>
                </a:cubicBezTo>
                <a:cubicBezTo>
                  <a:pt x="11155122" y="875912"/>
                  <a:pt x="11153360" y="878263"/>
                  <a:pt x="11150129" y="879440"/>
                </a:cubicBezTo>
                <a:cubicBezTo>
                  <a:pt x="11146898" y="880618"/>
                  <a:pt x="11143961" y="878263"/>
                  <a:pt x="11141316" y="872380"/>
                </a:cubicBezTo>
                <a:cubicBezTo>
                  <a:pt x="11138771" y="868328"/>
                  <a:pt x="11136813" y="860745"/>
                  <a:pt x="11135442" y="849632"/>
                </a:cubicBezTo>
                <a:cubicBezTo>
                  <a:pt x="11134072" y="838519"/>
                  <a:pt x="11134463" y="829368"/>
                  <a:pt x="11136618" y="822178"/>
                </a:cubicBezTo>
                <a:cubicBezTo>
                  <a:pt x="11145136" y="815640"/>
                  <a:pt x="11150422" y="806750"/>
                  <a:pt x="11152479" y="795506"/>
                </a:cubicBezTo>
                <a:cubicBezTo>
                  <a:pt x="11154535" y="784263"/>
                  <a:pt x="11158647" y="772236"/>
                  <a:pt x="11164815" y="759423"/>
                </a:cubicBezTo>
                <a:lnTo>
                  <a:pt x="11164815" y="690393"/>
                </a:lnTo>
                <a:close/>
                <a:moveTo>
                  <a:pt x="10347082" y="659016"/>
                </a:moveTo>
                <a:cubicBezTo>
                  <a:pt x="10351488" y="665553"/>
                  <a:pt x="10353250" y="672875"/>
                  <a:pt x="10352369" y="680981"/>
                </a:cubicBezTo>
                <a:cubicBezTo>
                  <a:pt x="10351488" y="689086"/>
                  <a:pt x="10349725" y="696407"/>
                  <a:pt x="10347082" y="702944"/>
                </a:cubicBezTo>
                <a:lnTo>
                  <a:pt x="10342382" y="702944"/>
                </a:lnTo>
                <a:lnTo>
                  <a:pt x="10342382" y="797075"/>
                </a:lnTo>
                <a:cubicBezTo>
                  <a:pt x="10333179" y="803351"/>
                  <a:pt x="10322214" y="812765"/>
                  <a:pt x="10309485" y="825316"/>
                </a:cubicBezTo>
                <a:cubicBezTo>
                  <a:pt x="10296756" y="837866"/>
                  <a:pt x="10295190" y="853555"/>
                  <a:pt x="10304785" y="872380"/>
                </a:cubicBezTo>
                <a:cubicBezTo>
                  <a:pt x="10304492" y="875912"/>
                  <a:pt x="10302730" y="878265"/>
                  <a:pt x="10299498" y="879441"/>
                </a:cubicBezTo>
                <a:cubicBezTo>
                  <a:pt x="10296267" y="880618"/>
                  <a:pt x="10293330" y="878265"/>
                  <a:pt x="10290686" y="872380"/>
                </a:cubicBezTo>
                <a:cubicBezTo>
                  <a:pt x="10288140" y="868328"/>
                  <a:pt x="10286182" y="860745"/>
                  <a:pt x="10284811" y="849632"/>
                </a:cubicBezTo>
                <a:cubicBezTo>
                  <a:pt x="10283441" y="838519"/>
                  <a:pt x="10283832" y="829368"/>
                  <a:pt x="10285987" y="822178"/>
                </a:cubicBezTo>
                <a:cubicBezTo>
                  <a:pt x="10294505" y="815640"/>
                  <a:pt x="10299792" y="806750"/>
                  <a:pt x="10301848" y="795506"/>
                </a:cubicBezTo>
                <a:cubicBezTo>
                  <a:pt x="10303904" y="784263"/>
                  <a:pt x="10308016" y="772236"/>
                  <a:pt x="10314184" y="759423"/>
                </a:cubicBezTo>
                <a:lnTo>
                  <a:pt x="10314184" y="690393"/>
                </a:lnTo>
                <a:close/>
                <a:moveTo>
                  <a:pt x="9490808" y="538485"/>
                </a:moveTo>
                <a:lnTo>
                  <a:pt x="9509607" y="544760"/>
                </a:lnTo>
                <a:lnTo>
                  <a:pt x="9495508" y="594964"/>
                </a:lnTo>
                <a:lnTo>
                  <a:pt x="9453211" y="638892"/>
                </a:lnTo>
                <a:lnTo>
                  <a:pt x="9457911" y="701645"/>
                </a:lnTo>
                <a:lnTo>
                  <a:pt x="9453211" y="701645"/>
                </a:lnTo>
                <a:lnTo>
                  <a:pt x="9420313" y="707921"/>
                </a:lnTo>
                <a:cubicBezTo>
                  <a:pt x="9425209" y="700338"/>
                  <a:pt x="9425992" y="685695"/>
                  <a:pt x="9422664" y="663993"/>
                </a:cubicBezTo>
                <a:cubicBezTo>
                  <a:pt x="9419334" y="642291"/>
                  <a:pt x="9424817" y="621372"/>
                  <a:pt x="9439112" y="601238"/>
                </a:cubicBezTo>
                <a:close/>
                <a:moveTo>
                  <a:pt x="9603600" y="243539"/>
                </a:moveTo>
                <a:cubicBezTo>
                  <a:pt x="9608005" y="250076"/>
                  <a:pt x="9609768" y="257398"/>
                  <a:pt x="9608886" y="265503"/>
                </a:cubicBezTo>
                <a:cubicBezTo>
                  <a:pt x="9608005" y="273609"/>
                  <a:pt x="9606243" y="280930"/>
                  <a:pt x="9603600" y="287467"/>
                </a:cubicBezTo>
                <a:lnTo>
                  <a:pt x="9598900" y="287467"/>
                </a:lnTo>
                <a:lnTo>
                  <a:pt x="9598900" y="381599"/>
                </a:lnTo>
                <a:cubicBezTo>
                  <a:pt x="9589697" y="387874"/>
                  <a:pt x="9578731" y="397286"/>
                  <a:pt x="9566003" y="409838"/>
                </a:cubicBezTo>
                <a:cubicBezTo>
                  <a:pt x="9553274" y="422389"/>
                  <a:pt x="9551708" y="438078"/>
                  <a:pt x="9561303" y="456903"/>
                </a:cubicBezTo>
                <a:cubicBezTo>
                  <a:pt x="9561010" y="460434"/>
                  <a:pt x="9559247" y="462786"/>
                  <a:pt x="9556016" y="463963"/>
                </a:cubicBezTo>
                <a:cubicBezTo>
                  <a:pt x="9552785" y="465139"/>
                  <a:pt x="9549848" y="462786"/>
                  <a:pt x="9547204" y="456903"/>
                </a:cubicBezTo>
                <a:cubicBezTo>
                  <a:pt x="9544658" y="452851"/>
                  <a:pt x="9542700" y="445268"/>
                  <a:pt x="9541329" y="434155"/>
                </a:cubicBezTo>
                <a:cubicBezTo>
                  <a:pt x="9539959" y="423042"/>
                  <a:pt x="9540350" y="413890"/>
                  <a:pt x="9542504" y="406700"/>
                </a:cubicBezTo>
                <a:cubicBezTo>
                  <a:pt x="9551022" y="400163"/>
                  <a:pt x="9556309" y="391273"/>
                  <a:pt x="9558366" y="380029"/>
                </a:cubicBezTo>
                <a:cubicBezTo>
                  <a:pt x="9560422" y="368786"/>
                  <a:pt x="9564534" y="356759"/>
                  <a:pt x="9570702" y="343946"/>
                </a:cubicBezTo>
                <a:lnTo>
                  <a:pt x="9570702" y="274916"/>
                </a:lnTo>
                <a:close/>
                <a:moveTo>
                  <a:pt x="11328813" y="0"/>
                </a:moveTo>
                <a:lnTo>
                  <a:pt x="12192000" y="0"/>
                </a:lnTo>
                <a:lnTo>
                  <a:pt x="12192000" y="8318500"/>
                </a:lnTo>
                <a:lnTo>
                  <a:pt x="10110416" y="8318500"/>
                </a:lnTo>
                <a:lnTo>
                  <a:pt x="10115188" y="8300294"/>
                </a:lnTo>
                <a:cubicBezTo>
                  <a:pt x="10133203" y="8267871"/>
                  <a:pt x="10153568" y="8238585"/>
                  <a:pt x="10176283" y="8212438"/>
                </a:cubicBezTo>
                <a:cubicBezTo>
                  <a:pt x="10181570" y="8190734"/>
                  <a:pt x="10187444" y="8169817"/>
                  <a:pt x="10193907" y="8149683"/>
                </a:cubicBezTo>
                <a:cubicBezTo>
                  <a:pt x="10200369" y="8129549"/>
                  <a:pt x="10203894" y="8108632"/>
                  <a:pt x="10204480" y="8086930"/>
                </a:cubicBezTo>
                <a:cubicBezTo>
                  <a:pt x="10209572" y="8063134"/>
                  <a:pt x="10218189" y="8035418"/>
                  <a:pt x="10230329" y="8003780"/>
                </a:cubicBezTo>
                <a:cubicBezTo>
                  <a:pt x="10242470" y="7972141"/>
                  <a:pt x="10255785" y="7947562"/>
                  <a:pt x="10270276" y="7930044"/>
                </a:cubicBezTo>
                <a:lnTo>
                  <a:pt x="10284375" y="7798259"/>
                </a:lnTo>
                <a:lnTo>
                  <a:pt x="10307874" y="7766882"/>
                </a:lnTo>
                <a:lnTo>
                  <a:pt x="10326672" y="7798259"/>
                </a:lnTo>
                <a:lnTo>
                  <a:pt x="10331372" y="7823361"/>
                </a:lnTo>
                <a:lnTo>
                  <a:pt x="10303173" y="7930044"/>
                </a:lnTo>
                <a:cubicBezTo>
                  <a:pt x="10299942" y="7929781"/>
                  <a:pt x="10294655" y="7930305"/>
                  <a:pt x="10287313" y="7931612"/>
                </a:cubicBezTo>
                <a:cubicBezTo>
                  <a:pt x="10279969" y="7932919"/>
                  <a:pt x="10275857" y="7936580"/>
                  <a:pt x="10274976" y="7942595"/>
                </a:cubicBezTo>
                <a:cubicBezTo>
                  <a:pt x="10275269" y="7945731"/>
                  <a:pt x="10277032" y="7948869"/>
                  <a:pt x="10280263" y="7952007"/>
                </a:cubicBezTo>
                <a:cubicBezTo>
                  <a:pt x="10283494" y="7955145"/>
                  <a:pt x="10286431" y="7958283"/>
                  <a:pt x="10289075" y="7961420"/>
                </a:cubicBezTo>
                <a:lnTo>
                  <a:pt x="10274976" y="8017899"/>
                </a:lnTo>
                <a:lnTo>
                  <a:pt x="10298474" y="8061827"/>
                </a:lnTo>
                <a:cubicBezTo>
                  <a:pt x="10307678" y="8042478"/>
                  <a:pt x="10313944" y="8021560"/>
                  <a:pt x="10317272" y="7999073"/>
                </a:cubicBezTo>
                <a:cubicBezTo>
                  <a:pt x="10320602" y="7976586"/>
                  <a:pt x="10322168" y="7955668"/>
                  <a:pt x="10321973" y="7936318"/>
                </a:cubicBezTo>
                <a:lnTo>
                  <a:pt x="10354869" y="7948869"/>
                </a:lnTo>
                <a:cubicBezTo>
                  <a:pt x="10354282" y="7933704"/>
                  <a:pt x="10351932" y="7920107"/>
                  <a:pt x="10347820" y="7908079"/>
                </a:cubicBezTo>
                <a:cubicBezTo>
                  <a:pt x="10343708" y="7896051"/>
                  <a:pt x="10341359" y="7882454"/>
                  <a:pt x="10340771" y="7867289"/>
                </a:cubicBezTo>
                <a:cubicBezTo>
                  <a:pt x="10353009" y="7845063"/>
                  <a:pt x="10363780" y="7820484"/>
                  <a:pt x="10373081" y="7793553"/>
                </a:cubicBezTo>
                <a:cubicBezTo>
                  <a:pt x="10382382" y="7766620"/>
                  <a:pt x="10387278" y="7738904"/>
                  <a:pt x="10387767" y="7710403"/>
                </a:cubicBezTo>
                <a:cubicBezTo>
                  <a:pt x="10386397" y="7695368"/>
                  <a:pt x="10378564" y="7686216"/>
                  <a:pt x="10364270" y="7682949"/>
                </a:cubicBezTo>
                <a:cubicBezTo>
                  <a:pt x="10349975" y="7679680"/>
                  <a:pt x="10337442" y="7678373"/>
                  <a:pt x="10326672" y="7679026"/>
                </a:cubicBezTo>
                <a:lnTo>
                  <a:pt x="10303173" y="7679026"/>
                </a:lnTo>
                <a:cubicBezTo>
                  <a:pt x="10299258" y="7719162"/>
                  <a:pt x="10288292" y="7756554"/>
                  <a:pt x="10270276" y="7791199"/>
                </a:cubicBezTo>
                <a:cubicBezTo>
                  <a:pt x="10252261" y="7825845"/>
                  <a:pt x="10236596" y="7861667"/>
                  <a:pt x="10223280" y="7898666"/>
                </a:cubicBezTo>
                <a:cubicBezTo>
                  <a:pt x="10223378" y="7899450"/>
                  <a:pt x="10223182" y="7902588"/>
                  <a:pt x="10222692" y="7908079"/>
                </a:cubicBezTo>
                <a:cubicBezTo>
                  <a:pt x="10222202" y="7913570"/>
                  <a:pt x="10220832" y="7916708"/>
                  <a:pt x="10218580" y="7917492"/>
                </a:cubicBezTo>
                <a:cubicBezTo>
                  <a:pt x="10217992" y="7915793"/>
                  <a:pt x="10215643" y="7908210"/>
                  <a:pt x="10211531" y="7894744"/>
                </a:cubicBezTo>
                <a:cubicBezTo>
                  <a:pt x="10207418" y="7881277"/>
                  <a:pt x="10205068" y="7872126"/>
                  <a:pt x="10204480" y="7867289"/>
                </a:cubicBezTo>
                <a:cubicBezTo>
                  <a:pt x="10216230" y="7864675"/>
                  <a:pt x="10225629" y="7851077"/>
                  <a:pt x="10232679" y="7826499"/>
                </a:cubicBezTo>
                <a:cubicBezTo>
                  <a:pt x="10239728" y="7801920"/>
                  <a:pt x="10244428" y="7782047"/>
                  <a:pt x="10246778" y="7766882"/>
                </a:cubicBezTo>
                <a:cubicBezTo>
                  <a:pt x="10258429" y="7741518"/>
                  <a:pt x="10270374" y="7715371"/>
                  <a:pt x="10282613" y="7688439"/>
                </a:cubicBezTo>
                <a:cubicBezTo>
                  <a:pt x="10294851" y="7661506"/>
                  <a:pt x="10307971" y="7635359"/>
                  <a:pt x="10321973" y="7609997"/>
                </a:cubicBezTo>
                <a:cubicBezTo>
                  <a:pt x="10323343" y="7585809"/>
                  <a:pt x="10328826" y="7565153"/>
                  <a:pt x="10338421" y="7548027"/>
                </a:cubicBezTo>
                <a:cubicBezTo>
                  <a:pt x="10348016" y="7530900"/>
                  <a:pt x="10353499" y="7511812"/>
                  <a:pt x="10354869" y="7490763"/>
                </a:cubicBezTo>
                <a:lnTo>
                  <a:pt x="10387767" y="7509590"/>
                </a:lnTo>
                <a:lnTo>
                  <a:pt x="10368968" y="7553518"/>
                </a:lnTo>
                <a:lnTo>
                  <a:pt x="10387767" y="7609997"/>
                </a:lnTo>
                <a:cubicBezTo>
                  <a:pt x="10381893" y="7617317"/>
                  <a:pt x="10377193" y="7626208"/>
                  <a:pt x="10373669" y="7636666"/>
                </a:cubicBezTo>
                <a:cubicBezTo>
                  <a:pt x="10370144" y="7647126"/>
                  <a:pt x="10374843" y="7652879"/>
                  <a:pt x="10387767" y="7653925"/>
                </a:cubicBezTo>
                <a:cubicBezTo>
                  <a:pt x="10387669" y="7654447"/>
                  <a:pt x="10387866" y="7656539"/>
                  <a:pt x="10388354" y="7660199"/>
                </a:cubicBezTo>
                <a:cubicBezTo>
                  <a:pt x="10388844" y="7663861"/>
                  <a:pt x="10390215" y="7665952"/>
                  <a:pt x="10392467" y="7666475"/>
                </a:cubicBezTo>
                <a:cubicBezTo>
                  <a:pt x="10395404" y="7663861"/>
                  <a:pt x="10400104" y="7651833"/>
                  <a:pt x="10406566" y="7630392"/>
                </a:cubicBezTo>
                <a:cubicBezTo>
                  <a:pt x="10413028" y="7608951"/>
                  <a:pt x="10417728" y="7593784"/>
                  <a:pt x="10420664" y="7584894"/>
                </a:cubicBezTo>
                <a:lnTo>
                  <a:pt x="10434764" y="7578619"/>
                </a:lnTo>
                <a:lnTo>
                  <a:pt x="10434764" y="7609997"/>
                </a:lnTo>
                <a:cubicBezTo>
                  <a:pt x="10455716" y="7607905"/>
                  <a:pt x="10466682" y="7599536"/>
                  <a:pt x="10467661" y="7584894"/>
                </a:cubicBezTo>
                <a:cubicBezTo>
                  <a:pt x="10468640" y="7570252"/>
                  <a:pt x="10474907" y="7561884"/>
                  <a:pt x="10486460" y="7559792"/>
                </a:cubicBezTo>
                <a:lnTo>
                  <a:pt x="10491160" y="7509590"/>
                </a:lnTo>
                <a:lnTo>
                  <a:pt x="10477060" y="7465661"/>
                </a:lnTo>
                <a:lnTo>
                  <a:pt x="10486460" y="7440560"/>
                </a:lnTo>
                <a:lnTo>
                  <a:pt x="10505258" y="7421733"/>
                </a:lnTo>
                <a:lnTo>
                  <a:pt x="10495859" y="7409183"/>
                </a:lnTo>
                <a:lnTo>
                  <a:pt x="10524057" y="7321326"/>
                </a:lnTo>
                <a:lnTo>
                  <a:pt x="10547556" y="7333877"/>
                </a:lnTo>
                <a:lnTo>
                  <a:pt x="10547556" y="7264848"/>
                </a:lnTo>
                <a:cubicBezTo>
                  <a:pt x="10561067" y="7265370"/>
                  <a:pt x="10569291" y="7262756"/>
                  <a:pt x="10572229" y="7257003"/>
                </a:cubicBezTo>
                <a:cubicBezTo>
                  <a:pt x="10575166" y="7251251"/>
                  <a:pt x="10576341" y="7239222"/>
                  <a:pt x="10575753" y="7220919"/>
                </a:cubicBezTo>
                <a:cubicBezTo>
                  <a:pt x="10584761" y="7220526"/>
                  <a:pt x="10590244" y="7216605"/>
                  <a:pt x="10592202" y="7209154"/>
                </a:cubicBezTo>
                <a:cubicBezTo>
                  <a:pt x="10594160" y="7201701"/>
                  <a:pt x="10594944" y="7193072"/>
                  <a:pt x="10594552" y="7183267"/>
                </a:cubicBezTo>
                <a:cubicBezTo>
                  <a:pt x="10595335" y="7171239"/>
                  <a:pt x="10598468" y="7160780"/>
                  <a:pt x="10603951" y="7151890"/>
                </a:cubicBezTo>
                <a:cubicBezTo>
                  <a:pt x="10609434" y="7143000"/>
                  <a:pt x="10612566" y="7132539"/>
                  <a:pt x="10613350" y="7120513"/>
                </a:cubicBezTo>
                <a:lnTo>
                  <a:pt x="10608651" y="7120513"/>
                </a:lnTo>
                <a:lnTo>
                  <a:pt x="10622749" y="7070308"/>
                </a:lnTo>
                <a:cubicBezTo>
                  <a:pt x="10623532" y="7058281"/>
                  <a:pt x="10626666" y="7047821"/>
                  <a:pt x="10632149" y="7038932"/>
                </a:cubicBezTo>
                <a:cubicBezTo>
                  <a:pt x="10637632" y="7030041"/>
                  <a:pt x="10640765" y="7019582"/>
                  <a:pt x="10641548" y="7007555"/>
                </a:cubicBezTo>
                <a:cubicBezTo>
                  <a:pt x="10646542" y="6983237"/>
                  <a:pt x="10655353" y="6953429"/>
                  <a:pt x="10667984" y="6918129"/>
                </a:cubicBezTo>
                <a:cubicBezTo>
                  <a:pt x="10680614" y="6882830"/>
                  <a:pt x="10695300" y="6856159"/>
                  <a:pt x="10712042" y="6838117"/>
                </a:cubicBezTo>
                <a:lnTo>
                  <a:pt x="10712042" y="6750262"/>
                </a:lnTo>
                <a:lnTo>
                  <a:pt x="10735541" y="6743986"/>
                </a:lnTo>
                <a:lnTo>
                  <a:pt x="10768439" y="6687507"/>
                </a:lnTo>
                <a:cubicBezTo>
                  <a:pt x="10770886" y="6691168"/>
                  <a:pt x="10773040" y="6696398"/>
                  <a:pt x="10774901" y="6703196"/>
                </a:cubicBezTo>
                <a:cubicBezTo>
                  <a:pt x="10776761" y="6709994"/>
                  <a:pt x="10777740" y="6715224"/>
                  <a:pt x="10777838" y="6718885"/>
                </a:cubicBezTo>
                <a:cubicBezTo>
                  <a:pt x="10770494" y="6737973"/>
                  <a:pt x="10764033" y="6757844"/>
                  <a:pt x="10758452" y="6778502"/>
                </a:cubicBezTo>
                <a:cubicBezTo>
                  <a:pt x="10752872" y="6799158"/>
                  <a:pt x="10749934" y="6819029"/>
                  <a:pt x="10749640" y="6838117"/>
                </a:cubicBezTo>
                <a:cubicBezTo>
                  <a:pt x="10746214" y="6837856"/>
                  <a:pt x="10740142" y="6838380"/>
                  <a:pt x="10731429" y="6839687"/>
                </a:cubicBezTo>
                <a:cubicBezTo>
                  <a:pt x="10722715" y="6840994"/>
                  <a:pt x="10717820" y="6844654"/>
                  <a:pt x="10716743" y="6850668"/>
                </a:cubicBezTo>
                <a:cubicBezTo>
                  <a:pt x="10717036" y="6853806"/>
                  <a:pt x="10718798" y="6856944"/>
                  <a:pt x="10722030" y="6860082"/>
                </a:cubicBezTo>
                <a:cubicBezTo>
                  <a:pt x="10725261" y="6863220"/>
                  <a:pt x="10728198" y="6866356"/>
                  <a:pt x="10730841" y="6869494"/>
                </a:cubicBezTo>
                <a:lnTo>
                  <a:pt x="10716743" y="6932249"/>
                </a:lnTo>
                <a:lnTo>
                  <a:pt x="10740241" y="6982452"/>
                </a:lnTo>
                <a:cubicBezTo>
                  <a:pt x="10749640" y="6965719"/>
                  <a:pt x="10756690" y="6944278"/>
                  <a:pt x="10761390" y="6918129"/>
                </a:cubicBezTo>
                <a:cubicBezTo>
                  <a:pt x="10766088" y="6891981"/>
                  <a:pt x="10768439" y="6867402"/>
                  <a:pt x="10768439" y="6844393"/>
                </a:cubicBezTo>
                <a:cubicBezTo>
                  <a:pt x="10773040" y="6850930"/>
                  <a:pt x="10777936" y="6856683"/>
                  <a:pt x="10783125" y="6861650"/>
                </a:cubicBezTo>
                <a:cubicBezTo>
                  <a:pt x="10788315" y="6866619"/>
                  <a:pt x="10794385" y="6869233"/>
                  <a:pt x="10801336" y="6869494"/>
                </a:cubicBezTo>
                <a:cubicBezTo>
                  <a:pt x="10806918" y="6866095"/>
                  <a:pt x="10806330" y="6850930"/>
                  <a:pt x="10799574" y="6823998"/>
                </a:cubicBezTo>
                <a:cubicBezTo>
                  <a:pt x="10792818" y="6797066"/>
                  <a:pt x="10788706" y="6778763"/>
                  <a:pt x="10787237" y="6769087"/>
                </a:cubicBezTo>
                <a:cubicBezTo>
                  <a:pt x="10801728" y="6744378"/>
                  <a:pt x="10813869" y="6718492"/>
                  <a:pt x="10823659" y="6691430"/>
                </a:cubicBezTo>
                <a:cubicBezTo>
                  <a:pt x="10833450" y="6664366"/>
                  <a:pt x="10838542" y="6633773"/>
                  <a:pt x="10838933" y="6599651"/>
                </a:cubicBezTo>
                <a:lnTo>
                  <a:pt x="10806035" y="6555723"/>
                </a:lnTo>
                <a:lnTo>
                  <a:pt x="10820134" y="6530622"/>
                </a:lnTo>
                <a:lnTo>
                  <a:pt x="10838933" y="6536898"/>
                </a:lnTo>
                <a:cubicBezTo>
                  <a:pt x="10838835" y="6537681"/>
                  <a:pt x="10839032" y="6540819"/>
                  <a:pt x="10839521" y="6546310"/>
                </a:cubicBezTo>
                <a:cubicBezTo>
                  <a:pt x="10840011" y="6551801"/>
                  <a:pt x="10841381" y="6554938"/>
                  <a:pt x="10843633" y="6555723"/>
                </a:cubicBezTo>
                <a:cubicBezTo>
                  <a:pt x="10851172" y="6552978"/>
                  <a:pt x="10858417" y="6539642"/>
                  <a:pt x="10865369" y="6515718"/>
                </a:cubicBezTo>
                <a:cubicBezTo>
                  <a:pt x="10872320" y="6491793"/>
                  <a:pt x="10876040" y="6473750"/>
                  <a:pt x="10876530" y="6461592"/>
                </a:cubicBezTo>
                <a:cubicBezTo>
                  <a:pt x="10900616" y="6453093"/>
                  <a:pt x="10921764" y="6415179"/>
                  <a:pt x="10939976" y="6347850"/>
                </a:cubicBezTo>
                <a:cubicBezTo>
                  <a:pt x="10958187" y="6280519"/>
                  <a:pt x="10969936" y="6234761"/>
                  <a:pt x="10975223" y="6210574"/>
                </a:cubicBezTo>
                <a:lnTo>
                  <a:pt x="10947025" y="6147819"/>
                </a:lnTo>
                <a:cubicBezTo>
                  <a:pt x="10950942" y="6135270"/>
                  <a:pt x="10952508" y="6122718"/>
                  <a:pt x="10951725" y="6110167"/>
                </a:cubicBezTo>
                <a:cubicBezTo>
                  <a:pt x="10958970" y="6125856"/>
                  <a:pt x="10967978" y="6139976"/>
                  <a:pt x="10978748" y="6152527"/>
                </a:cubicBezTo>
                <a:cubicBezTo>
                  <a:pt x="10989517" y="6165078"/>
                  <a:pt x="11000875" y="6176060"/>
                  <a:pt x="11012820" y="6185473"/>
                </a:cubicBezTo>
                <a:lnTo>
                  <a:pt x="11012820" y="6116443"/>
                </a:lnTo>
                <a:cubicBezTo>
                  <a:pt x="11028584" y="6117096"/>
                  <a:pt x="11038178" y="6114220"/>
                  <a:pt x="11041605" y="6107814"/>
                </a:cubicBezTo>
                <a:cubicBezTo>
                  <a:pt x="11045032" y="6101407"/>
                  <a:pt x="11046403" y="6087549"/>
                  <a:pt x="11045718" y="6066239"/>
                </a:cubicBezTo>
                <a:cubicBezTo>
                  <a:pt x="11051396" y="6062970"/>
                  <a:pt x="11058838" y="6047544"/>
                  <a:pt x="11068042" y="6019958"/>
                </a:cubicBezTo>
                <a:cubicBezTo>
                  <a:pt x="11077245" y="5992372"/>
                  <a:pt x="11082335" y="5972239"/>
                  <a:pt x="11083315" y="5959557"/>
                </a:cubicBezTo>
                <a:cubicBezTo>
                  <a:pt x="11078224" y="5953020"/>
                  <a:pt x="11073133" y="5945698"/>
                  <a:pt x="11068042" y="5937593"/>
                </a:cubicBezTo>
                <a:cubicBezTo>
                  <a:pt x="11062950" y="5929487"/>
                  <a:pt x="11060208" y="5922166"/>
                  <a:pt x="11059817" y="5915629"/>
                </a:cubicBezTo>
                <a:cubicBezTo>
                  <a:pt x="11060110" y="5909614"/>
                  <a:pt x="11061872" y="5905954"/>
                  <a:pt x="11065104" y="5904647"/>
                </a:cubicBezTo>
                <a:cubicBezTo>
                  <a:pt x="11068335" y="5903340"/>
                  <a:pt x="11071272" y="5902816"/>
                  <a:pt x="11073915" y="5903079"/>
                </a:cubicBezTo>
                <a:cubicBezTo>
                  <a:pt x="11080084" y="5898110"/>
                  <a:pt x="11080672" y="5890789"/>
                  <a:pt x="11075678" y="5881114"/>
                </a:cubicBezTo>
                <a:cubicBezTo>
                  <a:pt x="11070685" y="5871440"/>
                  <a:pt x="11065397" y="5870394"/>
                  <a:pt x="11059817" y="5877976"/>
                </a:cubicBezTo>
                <a:cubicBezTo>
                  <a:pt x="11059425" y="5873008"/>
                  <a:pt x="11059034" y="5862550"/>
                  <a:pt x="11058641" y="5846598"/>
                </a:cubicBezTo>
                <a:cubicBezTo>
                  <a:pt x="11058250" y="5830650"/>
                  <a:pt x="11060208" y="5820190"/>
                  <a:pt x="11064516" y="5815222"/>
                </a:cubicBezTo>
                <a:lnTo>
                  <a:pt x="11102114" y="5702265"/>
                </a:lnTo>
                <a:lnTo>
                  <a:pt x="11106814" y="5702265"/>
                </a:lnTo>
                <a:lnTo>
                  <a:pt x="11149110" y="5589306"/>
                </a:lnTo>
                <a:lnTo>
                  <a:pt x="11153810" y="5526552"/>
                </a:lnTo>
                <a:lnTo>
                  <a:pt x="11191407" y="5507725"/>
                </a:lnTo>
                <a:cubicBezTo>
                  <a:pt x="11190820" y="5516093"/>
                  <a:pt x="11190820" y="5529166"/>
                  <a:pt x="11191407" y="5546947"/>
                </a:cubicBezTo>
                <a:cubicBezTo>
                  <a:pt x="11191994" y="5564728"/>
                  <a:pt x="11196694" y="5574663"/>
                  <a:pt x="11205506" y="5576755"/>
                </a:cubicBezTo>
                <a:cubicBezTo>
                  <a:pt x="11210206" y="5576233"/>
                  <a:pt x="11213730" y="5572572"/>
                  <a:pt x="11216080" y="5565774"/>
                </a:cubicBezTo>
                <a:cubicBezTo>
                  <a:pt x="11218430" y="5558974"/>
                  <a:pt x="11219604" y="5552177"/>
                  <a:pt x="11219604" y="5545379"/>
                </a:cubicBezTo>
                <a:cubicBezTo>
                  <a:pt x="11231354" y="5526159"/>
                  <a:pt x="11241928" y="5504980"/>
                  <a:pt x="11251326" y="5481839"/>
                </a:cubicBezTo>
                <a:cubicBezTo>
                  <a:pt x="11260727" y="5458699"/>
                  <a:pt x="11268950" y="5435951"/>
                  <a:pt x="11276000" y="5413594"/>
                </a:cubicBezTo>
                <a:cubicBezTo>
                  <a:pt x="11276588" y="5401827"/>
                  <a:pt x="11278938" y="5392415"/>
                  <a:pt x="11283050" y="5385355"/>
                </a:cubicBezTo>
                <a:cubicBezTo>
                  <a:pt x="11287162" y="5378296"/>
                  <a:pt x="11289512" y="5368881"/>
                  <a:pt x="11290099" y="5357116"/>
                </a:cubicBezTo>
                <a:cubicBezTo>
                  <a:pt x="11306646" y="5336197"/>
                  <a:pt x="11320548" y="5307435"/>
                  <a:pt x="11331809" y="5270828"/>
                </a:cubicBezTo>
                <a:cubicBezTo>
                  <a:pt x="11343068" y="5234222"/>
                  <a:pt x="11351098" y="5202322"/>
                  <a:pt x="11355894" y="5175127"/>
                </a:cubicBezTo>
                <a:cubicBezTo>
                  <a:pt x="11360398" y="5174735"/>
                  <a:pt x="11363140" y="5172382"/>
                  <a:pt x="11364119" y="5168068"/>
                </a:cubicBezTo>
                <a:cubicBezTo>
                  <a:pt x="11365098" y="5163753"/>
                  <a:pt x="11365490" y="5159832"/>
                  <a:pt x="11365294" y="5156302"/>
                </a:cubicBezTo>
                <a:cubicBezTo>
                  <a:pt x="11365098" y="5144665"/>
                  <a:pt x="11361964" y="5128715"/>
                  <a:pt x="11355894" y="5108451"/>
                </a:cubicBezTo>
                <a:cubicBezTo>
                  <a:pt x="11349824" y="5088186"/>
                  <a:pt x="11341992" y="5076943"/>
                  <a:pt x="11332396" y="5074720"/>
                </a:cubicBezTo>
                <a:cubicBezTo>
                  <a:pt x="11330144" y="5075374"/>
                  <a:pt x="11328774" y="5078774"/>
                  <a:pt x="11328284" y="5084919"/>
                </a:cubicBezTo>
                <a:cubicBezTo>
                  <a:pt x="11327794" y="5091063"/>
                  <a:pt x="11327599" y="5096031"/>
                  <a:pt x="11327696" y="5099823"/>
                </a:cubicBezTo>
                <a:lnTo>
                  <a:pt x="11308898" y="5156302"/>
                </a:lnTo>
                <a:cubicBezTo>
                  <a:pt x="11309682" y="5180357"/>
                  <a:pt x="11303415" y="5201276"/>
                  <a:pt x="11290099" y="5219057"/>
                </a:cubicBezTo>
                <a:cubicBezTo>
                  <a:pt x="11290198" y="5241542"/>
                  <a:pt x="11287651" y="5264029"/>
                  <a:pt x="11282462" y="5286516"/>
                </a:cubicBezTo>
                <a:cubicBezTo>
                  <a:pt x="11277273" y="5309003"/>
                  <a:pt x="11268853" y="5328353"/>
                  <a:pt x="11257202" y="5344565"/>
                </a:cubicBezTo>
                <a:lnTo>
                  <a:pt x="11191407" y="5294361"/>
                </a:lnTo>
                <a:lnTo>
                  <a:pt x="11191407" y="5288086"/>
                </a:lnTo>
                <a:cubicBezTo>
                  <a:pt x="11192288" y="5284816"/>
                  <a:pt x="11196400" y="5281941"/>
                  <a:pt x="11203743" y="5279457"/>
                </a:cubicBezTo>
                <a:cubicBezTo>
                  <a:pt x="11211086" y="5276973"/>
                  <a:pt x="11216374" y="5275665"/>
                  <a:pt x="11219604" y="5275534"/>
                </a:cubicBezTo>
                <a:cubicBezTo>
                  <a:pt x="11232528" y="5273966"/>
                  <a:pt x="11237228" y="5266121"/>
                  <a:pt x="11233704" y="5252002"/>
                </a:cubicBezTo>
                <a:cubicBezTo>
                  <a:pt x="11230180" y="5237882"/>
                  <a:pt x="11225480" y="5226900"/>
                  <a:pt x="11219604" y="5219057"/>
                </a:cubicBezTo>
                <a:lnTo>
                  <a:pt x="11224304" y="5200230"/>
                </a:lnTo>
                <a:cubicBezTo>
                  <a:pt x="11247020" y="5201668"/>
                  <a:pt x="11261509" y="5200360"/>
                  <a:pt x="11267776" y="5196307"/>
                </a:cubicBezTo>
                <a:cubicBezTo>
                  <a:pt x="11274043" y="5192254"/>
                  <a:pt x="11276784" y="5176827"/>
                  <a:pt x="11276000" y="5150026"/>
                </a:cubicBezTo>
                <a:cubicBezTo>
                  <a:pt x="11276980" y="5124663"/>
                  <a:pt x="11282071" y="5089102"/>
                  <a:pt x="11291274" y="5043344"/>
                </a:cubicBezTo>
                <a:cubicBezTo>
                  <a:pt x="11300478" y="4997585"/>
                  <a:pt x="11307920" y="4962024"/>
                  <a:pt x="11313598" y="4936661"/>
                </a:cubicBezTo>
                <a:lnTo>
                  <a:pt x="11332396" y="4892733"/>
                </a:lnTo>
                <a:lnTo>
                  <a:pt x="11360594" y="4905284"/>
                </a:lnTo>
                <a:lnTo>
                  <a:pt x="11355894" y="5080996"/>
                </a:lnTo>
                <a:cubicBezTo>
                  <a:pt x="11374694" y="5076812"/>
                  <a:pt x="11385267" y="5060077"/>
                  <a:pt x="11387617" y="5030792"/>
                </a:cubicBezTo>
                <a:cubicBezTo>
                  <a:pt x="11389967" y="5001507"/>
                  <a:pt x="11398191" y="4984773"/>
                  <a:pt x="11412290" y="4980589"/>
                </a:cubicBezTo>
                <a:lnTo>
                  <a:pt x="11454587" y="4873906"/>
                </a:lnTo>
                <a:cubicBezTo>
                  <a:pt x="11455958" y="4850243"/>
                  <a:pt x="11461440" y="4831678"/>
                  <a:pt x="11471036" y="4818212"/>
                </a:cubicBezTo>
                <a:cubicBezTo>
                  <a:pt x="11480631" y="4804746"/>
                  <a:pt x="11486114" y="4787750"/>
                  <a:pt x="11487484" y="4767225"/>
                </a:cubicBezTo>
                <a:lnTo>
                  <a:pt x="11515682" y="4735847"/>
                </a:lnTo>
                <a:lnTo>
                  <a:pt x="11534482" y="4673094"/>
                </a:lnTo>
                <a:lnTo>
                  <a:pt x="11572078" y="4629166"/>
                </a:lnTo>
                <a:lnTo>
                  <a:pt x="11572078" y="4553860"/>
                </a:lnTo>
                <a:cubicBezTo>
                  <a:pt x="11579617" y="4534511"/>
                  <a:pt x="11586863" y="4513592"/>
                  <a:pt x="11593814" y="4491105"/>
                </a:cubicBezTo>
                <a:cubicBezTo>
                  <a:pt x="11600766" y="4468618"/>
                  <a:pt x="11604486" y="4447701"/>
                  <a:pt x="11604976" y="4428352"/>
                </a:cubicBezTo>
                <a:lnTo>
                  <a:pt x="11623774" y="4409525"/>
                </a:lnTo>
                <a:lnTo>
                  <a:pt x="11670770" y="4290291"/>
                </a:lnTo>
                <a:lnTo>
                  <a:pt x="11675470" y="4221262"/>
                </a:lnTo>
                <a:lnTo>
                  <a:pt x="11689569" y="4221262"/>
                </a:lnTo>
                <a:cubicBezTo>
                  <a:pt x="11698772" y="4220870"/>
                  <a:pt x="11705040" y="4216947"/>
                  <a:pt x="11708368" y="4209496"/>
                </a:cubicBezTo>
                <a:cubicBezTo>
                  <a:pt x="11711696" y="4202043"/>
                  <a:pt x="11713263" y="4193416"/>
                  <a:pt x="11713068" y="4183608"/>
                </a:cubicBezTo>
                <a:cubicBezTo>
                  <a:pt x="11717963" y="4180079"/>
                  <a:pt x="11722271" y="4174589"/>
                  <a:pt x="11725991" y="4167136"/>
                </a:cubicBezTo>
                <a:cubicBezTo>
                  <a:pt x="11729712" y="4159684"/>
                  <a:pt x="11731670" y="4152624"/>
                  <a:pt x="11731866" y="4145956"/>
                </a:cubicBezTo>
                <a:cubicBezTo>
                  <a:pt x="11731082" y="4140728"/>
                  <a:pt x="11727950" y="4138634"/>
                  <a:pt x="11722466" y="4139680"/>
                </a:cubicBezTo>
                <a:lnTo>
                  <a:pt x="11694269" y="4089477"/>
                </a:lnTo>
                <a:cubicBezTo>
                  <a:pt x="11695052" y="4067775"/>
                  <a:pt x="11698186" y="4046857"/>
                  <a:pt x="11703668" y="4026724"/>
                </a:cubicBezTo>
                <a:cubicBezTo>
                  <a:pt x="11709150" y="4006590"/>
                  <a:pt x="11712284" y="3985671"/>
                  <a:pt x="11713068" y="3963969"/>
                </a:cubicBezTo>
                <a:cubicBezTo>
                  <a:pt x="11723250" y="3965015"/>
                  <a:pt x="11731082" y="3956647"/>
                  <a:pt x="11736566" y="3938868"/>
                </a:cubicBezTo>
                <a:lnTo>
                  <a:pt x="11745965" y="3938868"/>
                </a:lnTo>
                <a:cubicBezTo>
                  <a:pt x="11754581" y="3932592"/>
                  <a:pt x="11756148" y="3926316"/>
                  <a:pt x="11750665" y="3920041"/>
                </a:cubicBezTo>
                <a:lnTo>
                  <a:pt x="11745965" y="3920041"/>
                </a:lnTo>
                <a:cubicBezTo>
                  <a:pt x="11749882" y="3893894"/>
                  <a:pt x="11751448" y="3870884"/>
                  <a:pt x="11750665" y="3851012"/>
                </a:cubicBezTo>
                <a:cubicBezTo>
                  <a:pt x="11756343" y="3847219"/>
                  <a:pt x="11764959" y="3829701"/>
                  <a:pt x="11776512" y="3798454"/>
                </a:cubicBezTo>
                <a:cubicBezTo>
                  <a:pt x="11788066" y="3767207"/>
                  <a:pt x="11796682" y="3744983"/>
                  <a:pt x="11802361" y="3731778"/>
                </a:cubicBezTo>
                <a:cubicBezTo>
                  <a:pt x="11804319" y="3698832"/>
                  <a:pt x="11812152" y="3672161"/>
                  <a:pt x="11825860" y="3651766"/>
                </a:cubicBezTo>
                <a:cubicBezTo>
                  <a:pt x="11839566" y="3631371"/>
                  <a:pt x="11847399" y="3607838"/>
                  <a:pt x="11849357" y="3581168"/>
                </a:cubicBezTo>
                <a:lnTo>
                  <a:pt x="11877556" y="3518413"/>
                </a:lnTo>
                <a:lnTo>
                  <a:pt x="11877556" y="3499587"/>
                </a:lnTo>
                <a:lnTo>
                  <a:pt x="11886954" y="3499587"/>
                </a:lnTo>
                <a:cubicBezTo>
                  <a:pt x="11900466" y="3479322"/>
                  <a:pt x="11913390" y="3453960"/>
                  <a:pt x="11925727" y="3423498"/>
                </a:cubicBezTo>
                <a:cubicBezTo>
                  <a:pt x="11938064" y="3393035"/>
                  <a:pt x="11953338" y="3366103"/>
                  <a:pt x="11971548" y="3342701"/>
                </a:cubicBezTo>
                <a:lnTo>
                  <a:pt x="11995046" y="3248570"/>
                </a:lnTo>
                <a:lnTo>
                  <a:pt x="11971548" y="3210916"/>
                </a:lnTo>
                <a:lnTo>
                  <a:pt x="11948050" y="3217192"/>
                </a:lnTo>
                <a:lnTo>
                  <a:pt x="11957449" y="3148163"/>
                </a:lnTo>
                <a:lnTo>
                  <a:pt x="11919852" y="3129336"/>
                </a:lnTo>
                <a:cubicBezTo>
                  <a:pt x="11919264" y="3151301"/>
                  <a:pt x="11914566" y="3171696"/>
                  <a:pt x="11905753" y="3190521"/>
                </a:cubicBezTo>
                <a:cubicBezTo>
                  <a:pt x="11896942" y="3209348"/>
                  <a:pt x="11887542" y="3226605"/>
                  <a:pt x="11877556" y="3242294"/>
                </a:cubicBezTo>
                <a:cubicBezTo>
                  <a:pt x="11883038" y="3222421"/>
                  <a:pt x="11886171" y="3205688"/>
                  <a:pt x="11886954" y="3192091"/>
                </a:cubicBezTo>
                <a:lnTo>
                  <a:pt x="11905753" y="3148163"/>
                </a:lnTo>
                <a:cubicBezTo>
                  <a:pt x="11900270" y="3131167"/>
                  <a:pt x="11906536" y="3110248"/>
                  <a:pt x="11924551" y="3085408"/>
                </a:cubicBezTo>
                <a:cubicBezTo>
                  <a:pt x="11942568" y="3060568"/>
                  <a:pt x="11948833" y="3039649"/>
                  <a:pt x="11943350" y="3022654"/>
                </a:cubicBezTo>
                <a:cubicBezTo>
                  <a:pt x="11943742" y="3015987"/>
                  <a:pt x="11945308" y="3008926"/>
                  <a:pt x="11948050" y="3001475"/>
                </a:cubicBezTo>
                <a:cubicBezTo>
                  <a:pt x="11950791" y="2994022"/>
                  <a:pt x="11952358" y="2988532"/>
                  <a:pt x="11952750" y="2985001"/>
                </a:cubicBezTo>
                <a:cubicBezTo>
                  <a:pt x="11950204" y="2985001"/>
                  <a:pt x="11947070" y="2986571"/>
                  <a:pt x="11943350" y="2989708"/>
                </a:cubicBezTo>
                <a:cubicBezTo>
                  <a:pt x="11939630" y="2992846"/>
                  <a:pt x="11936497" y="2997552"/>
                  <a:pt x="11933950" y="3003828"/>
                </a:cubicBezTo>
                <a:lnTo>
                  <a:pt x="11915152" y="3054031"/>
                </a:lnTo>
                <a:lnTo>
                  <a:pt x="11901054" y="3072857"/>
                </a:lnTo>
                <a:lnTo>
                  <a:pt x="11901054" y="3016379"/>
                </a:lnTo>
                <a:lnTo>
                  <a:pt x="11924551" y="2972451"/>
                </a:lnTo>
                <a:cubicBezTo>
                  <a:pt x="11929447" y="2971928"/>
                  <a:pt x="11933755" y="2966698"/>
                  <a:pt x="11937476" y="2956762"/>
                </a:cubicBezTo>
                <a:cubicBezTo>
                  <a:pt x="11941196" y="2946827"/>
                  <a:pt x="11943155" y="2935321"/>
                  <a:pt x="11943350" y="2922248"/>
                </a:cubicBezTo>
                <a:cubicBezTo>
                  <a:pt x="11951672" y="2911787"/>
                  <a:pt x="11960876" y="2898191"/>
                  <a:pt x="11970960" y="2881456"/>
                </a:cubicBezTo>
                <a:cubicBezTo>
                  <a:pt x="11981045" y="2864722"/>
                  <a:pt x="11984374" y="2851126"/>
                  <a:pt x="11980947" y="2840666"/>
                </a:cubicBezTo>
                <a:cubicBezTo>
                  <a:pt x="11975954" y="2838052"/>
                  <a:pt x="11969492" y="2837006"/>
                  <a:pt x="11961561" y="2837529"/>
                </a:cubicBezTo>
                <a:cubicBezTo>
                  <a:pt x="11953631" y="2838052"/>
                  <a:pt x="11945994" y="2837006"/>
                  <a:pt x="11938650" y="2834391"/>
                </a:cubicBezTo>
                <a:cubicBezTo>
                  <a:pt x="11943742" y="2824847"/>
                  <a:pt x="11948833" y="2814127"/>
                  <a:pt x="11953924" y="2802229"/>
                </a:cubicBezTo>
                <a:cubicBezTo>
                  <a:pt x="11959016" y="2790333"/>
                  <a:pt x="11961756" y="2778043"/>
                  <a:pt x="11962149" y="2765362"/>
                </a:cubicBezTo>
                <a:cubicBezTo>
                  <a:pt x="11962149" y="2752810"/>
                  <a:pt x="11957449" y="2746535"/>
                  <a:pt x="11948050" y="2746535"/>
                </a:cubicBezTo>
                <a:lnTo>
                  <a:pt x="11929252" y="2727709"/>
                </a:lnTo>
                <a:cubicBezTo>
                  <a:pt x="11933462" y="2718296"/>
                  <a:pt x="11936790" y="2708882"/>
                  <a:pt x="11939238" y="2699469"/>
                </a:cubicBezTo>
                <a:cubicBezTo>
                  <a:pt x="11941686" y="2690056"/>
                  <a:pt x="11946190" y="2680642"/>
                  <a:pt x="11952750" y="2671230"/>
                </a:cubicBezTo>
                <a:lnTo>
                  <a:pt x="11905753" y="2658679"/>
                </a:lnTo>
                <a:cubicBezTo>
                  <a:pt x="11904970" y="2683780"/>
                  <a:pt x="11897137" y="2702607"/>
                  <a:pt x="11882254" y="2715158"/>
                </a:cubicBezTo>
                <a:cubicBezTo>
                  <a:pt x="11892437" y="2735030"/>
                  <a:pt x="11904970" y="2745489"/>
                  <a:pt x="11919852" y="2746535"/>
                </a:cubicBezTo>
                <a:cubicBezTo>
                  <a:pt x="11917796" y="2759608"/>
                  <a:pt x="11916033" y="2772683"/>
                  <a:pt x="11914566" y="2785757"/>
                </a:cubicBezTo>
                <a:cubicBezTo>
                  <a:pt x="11913096" y="2798830"/>
                  <a:pt x="11910158" y="2808766"/>
                  <a:pt x="11905753" y="2815565"/>
                </a:cubicBezTo>
                <a:cubicBezTo>
                  <a:pt x="11905558" y="2824716"/>
                  <a:pt x="11903598" y="2833084"/>
                  <a:pt x="11899878" y="2840666"/>
                </a:cubicBezTo>
                <a:cubicBezTo>
                  <a:pt x="11896158" y="2848249"/>
                  <a:pt x="11891850" y="2856616"/>
                  <a:pt x="11886954" y="2865769"/>
                </a:cubicBezTo>
                <a:cubicBezTo>
                  <a:pt x="11882352" y="2858969"/>
                  <a:pt x="11877458" y="2853740"/>
                  <a:pt x="11872268" y="2850080"/>
                </a:cubicBezTo>
                <a:cubicBezTo>
                  <a:pt x="11867078" y="2846418"/>
                  <a:pt x="11861008" y="2847465"/>
                  <a:pt x="11854057" y="2853217"/>
                </a:cubicBezTo>
                <a:lnTo>
                  <a:pt x="11839958" y="2865769"/>
                </a:lnTo>
                <a:lnTo>
                  <a:pt x="11872856" y="2884594"/>
                </a:lnTo>
                <a:cubicBezTo>
                  <a:pt x="11859540" y="2891916"/>
                  <a:pt x="11848574" y="2896099"/>
                  <a:pt x="11839958" y="2897146"/>
                </a:cubicBezTo>
                <a:cubicBezTo>
                  <a:pt x="11822628" y="2901590"/>
                  <a:pt x="11810292" y="2919371"/>
                  <a:pt x="11802948" y="2950486"/>
                </a:cubicBezTo>
                <a:cubicBezTo>
                  <a:pt x="11795606" y="2981602"/>
                  <a:pt x="11784443" y="2999383"/>
                  <a:pt x="11769464" y="3003828"/>
                </a:cubicBezTo>
                <a:lnTo>
                  <a:pt x="11764764" y="2985001"/>
                </a:lnTo>
                <a:cubicBezTo>
                  <a:pt x="11769562" y="2966437"/>
                  <a:pt x="11775240" y="2948656"/>
                  <a:pt x="11781800" y="2931660"/>
                </a:cubicBezTo>
                <a:cubicBezTo>
                  <a:pt x="11788360" y="2914664"/>
                  <a:pt x="11795213" y="2896884"/>
                  <a:pt x="11802361" y="2878319"/>
                </a:cubicBezTo>
                <a:lnTo>
                  <a:pt x="11839958" y="2834391"/>
                </a:lnTo>
                <a:cubicBezTo>
                  <a:pt x="11833986" y="2814257"/>
                  <a:pt x="11842406" y="2771376"/>
                  <a:pt x="11865218" y="2705743"/>
                </a:cubicBezTo>
                <a:cubicBezTo>
                  <a:pt x="11888032" y="2640115"/>
                  <a:pt x="11904676" y="2597231"/>
                  <a:pt x="11915152" y="2577099"/>
                </a:cubicBezTo>
                <a:cubicBezTo>
                  <a:pt x="11910942" y="2568861"/>
                  <a:pt x="11904088" y="2553957"/>
                  <a:pt x="11894592" y="2532386"/>
                </a:cubicBezTo>
                <a:cubicBezTo>
                  <a:pt x="11885094" y="2510814"/>
                  <a:pt x="11884116" y="2494341"/>
                  <a:pt x="11891654" y="2482967"/>
                </a:cubicBezTo>
                <a:cubicBezTo>
                  <a:pt x="11896844" y="2479828"/>
                  <a:pt x="11900564" y="2475122"/>
                  <a:pt x="11902816" y="2468848"/>
                </a:cubicBezTo>
                <a:cubicBezTo>
                  <a:pt x="11905068" y="2462571"/>
                  <a:pt x="11902914" y="2454727"/>
                  <a:pt x="11896354" y="2445314"/>
                </a:cubicBezTo>
                <a:cubicBezTo>
                  <a:pt x="11910746" y="2423219"/>
                  <a:pt x="11923084" y="2392104"/>
                  <a:pt x="11933364" y="2351967"/>
                </a:cubicBezTo>
                <a:cubicBezTo>
                  <a:pt x="11943644" y="2311831"/>
                  <a:pt x="11950106" y="2282283"/>
                  <a:pt x="11952750" y="2263327"/>
                </a:cubicBezTo>
                <a:cubicBezTo>
                  <a:pt x="11945406" y="2242539"/>
                  <a:pt x="11948343" y="2218223"/>
                  <a:pt x="11961561" y="2190375"/>
                </a:cubicBezTo>
                <a:cubicBezTo>
                  <a:pt x="11974780" y="2162527"/>
                  <a:pt x="11985940" y="2142917"/>
                  <a:pt x="11995046" y="2131543"/>
                </a:cubicBezTo>
                <a:cubicBezTo>
                  <a:pt x="12006306" y="2116246"/>
                  <a:pt x="12010809" y="2102910"/>
                  <a:pt x="12008558" y="2091536"/>
                </a:cubicBezTo>
                <a:cubicBezTo>
                  <a:pt x="12006306" y="2080162"/>
                  <a:pt x="12000236" y="2068396"/>
                  <a:pt x="11990346" y="2056237"/>
                </a:cubicBezTo>
                <a:cubicBezTo>
                  <a:pt x="11980947" y="2038457"/>
                  <a:pt x="11971548" y="2042641"/>
                  <a:pt x="11962149" y="2068788"/>
                </a:cubicBezTo>
                <a:cubicBezTo>
                  <a:pt x="11954904" y="2075194"/>
                  <a:pt x="11949421" y="2082778"/>
                  <a:pt x="11945700" y="2091536"/>
                </a:cubicBezTo>
                <a:cubicBezTo>
                  <a:pt x="11941980" y="2100296"/>
                  <a:pt x="11941196" y="2109448"/>
                  <a:pt x="11943350" y="2118992"/>
                </a:cubicBezTo>
                <a:lnTo>
                  <a:pt x="11948050" y="2150370"/>
                </a:lnTo>
                <a:cubicBezTo>
                  <a:pt x="11929056" y="2163573"/>
                  <a:pt x="11912998" y="2182661"/>
                  <a:pt x="11899878" y="2207632"/>
                </a:cubicBezTo>
                <a:cubicBezTo>
                  <a:pt x="11886759" y="2232603"/>
                  <a:pt x="11877751" y="2259535"/>
                  <a:pt x="11872856" y="2288429"/>
                </a:cubicBezTo>
                <a:cubicBezTo>
                  <a:pt x="11859148" y="2307778"/>
                  <a:pt x="11846616" y="2328697"/>
                  <a:pt x="11835258" y="2351184"/>
                </a:cubicBezTo>
                <a:cubicBezTo>
                  <a:pt x="11823900" y="2373669"/>
                  <a:pt x="11811368" y="2394588"/>
                  <a:pt x="11797661" y="2413937"/>
                </a:cubicBezTo>
                <a:cubicBezTo>
                  <a:pt x="11800206" y="2416944"/>
                  <a:pt x="11802164" y="2420344"/>
                  <a:pt x="11803536" y="2424135"/>
                </a:cubicBezTo>
                <a:cubicBezTo>
                  <a:pt x="11804906" y="2427925"/>
                  <a:pt x="11804514" y="2432894"/>
                  <a:pt x="11802361" y="2439038"/>
                </a:cubicBezTo>
                <a:cubicBezTo>
                  <a:pt x="11797270" y="2444660"/>
                  <a:pt x="11793353" y="2449105"/>
                  <a:pt x="11790612" y="2452374"/>
                </a:cubicBezTo>
                <a:cubicBezTo>
                  <a:pt x="11787870" y="2455643"/>
                  <a:pt x="11788654" y="2461656"/>
                  <a:pt x="11792962" y="2470416"/>
                </a:cubicBezTo>
                <a:lnTo>
                  <a:pt x="11783562" y="2514344"/>
                </a:lnTo>
                <a:lnTo>
                  <a:pt x="11722466" y="2577099"/>
                </a:lnTo>
                <a:lnTo>
                  <a:pt x="11708368" y="2589650"/>
                </a:lnTo>
                <a:cubicBezTo>
                  <a:pt x="11706508" y="2585989"/>
                  <a:pt x="11706704" y="2580759"/>
                  <a:pt x="11708955" y="2573961"/>
                </a:cubicBezTo>
                <a:cubicBezTo>
                  <a:pt x="11711208" y="2567162"/>
                  <a:pt x="11712578" y="2561932"/>
                  <a:pt x="11713068" y="2558272"/>
                </a:cubicBezTo>
                <a:cubicBezTo>
                  <a:pt x="11720118" y="2554481"/>
                  <a:pt x="11723642" y="2546374"/>
                  <a:pt x="11723642" y="2533954"/>
                </a:cubicBezTo>
                <a:cubicBezTo>
                  <a:pt x="11723642" y="2521534"/>
                  <a:pt x="11720118" y="2508722"/>
                  <a:pt x="11713068" y="2495517"/>
                </a:cubicBezTo>
                <a:cubicBezTo>
                  <a:pt x="11699458" y="2478260"/>
                  <a:pt x="11679681" y="2470416"/>
                  <a:pt x="11653734" y="2471986"/>
                </a:cubicBezTo>
                <a:cubicBezTo>
                  <a:pt x="11627788" y="2473554"/>
                  <a:pt x="11606836" y="2475122"/>
                  <a:pt x="11590876" y="2476692"/>
                </a:cubicBezTo>
                <a:cubicBezTo>
                  <a:pt x="11598122" y="2470155"/>
                  <a:pt x="11602430" y="2461264"/>
                  <a:pt x="11603801" y="2450021"/>
                </a:cubicBezTo>
                <a:cubicBezTo>
                  <a:pt x="11605171" y="2438777"/>
                  <a:pt x="11602430" y="2426749"/>
                  <a:pt x="11595576" y="2413937"/>
                </a:cubicBezTo>
                <a:lnTo>
                  <a:pt x="11614374" y="2370009"/>
                </a:lnTo>
                <a:cubicBezTo>
                  <a:pt x="11614669" y="2360334"/>
                  <a:pt x="11617606" y="2349875"/>
                  <a:pt x="11623187" y="2338631"/>
                </a:cubicBezTo>
                <a:cubicBezTo>
                  <a:pt x="11628768" y="2327388"/>
                  <a:pt x="11635230" y="2316929"/>
                  <a:pt x="11642573" y="2307254"/>
                </a:cubicBezTo>
                <a:cubicBezTo>
                  <a:pt x="11637678" y="2303987"/>
                  <a:pt x="11634544" y="2299540"/>
                  <a:pt x="11633173" y="2293920"/>
                </a:cubicBezTo>
                <a:cubicBezTo>
                  <a:pt x="11631803" y="2288298"/>
                  <a:pt x="11633370" y="2282283"/>
                  <a:pt x="11637873" y="2275878"/>
                </a:cubicBezTo>
                <a:cubicBezTo>
                  <a:pt x="11642964" y="2269865"/>
                  <a:pt x="11646881" y="2264634"/>
                  <a:pt x="11649622" y="2260189"/>
                </a:cubicBezTo>
                <a:cubicBezTo>
                  <a:pt x="11652364" y="2255744"/>
                  <a:pt x="11651580" y="2250514"/>
                  <a:pt x="11647272" y="2244501"/>
                </a:cubicBezTo>
                <a:cubicBezTo>
                  <a:pt x="11658434" y="2207240"/>
                  <a:pt x="11667834" y="2170372"/>
                  <a:pt x="11675470" y="2133896"/>
                </a:cubicBezTo>
                <a:cubicBezTo>
                  <a:pt x="11683108" y="2097419"/>
                  <a:pt x="11692507" y="2058982"/>
                  <a:pt x="11703668" y="2018584"/>
                </a:cubicBezTo>
                <a:cubicBezTo>
                  <a:pt x="11714144" y="2007603"/>
                  <a:pt x="11722564" y="1990346"/>
                  <a:pt x="11728929" y="1966813"/>
                </a:cubicBezTo>
                <a:cubicBezTo>
                  <a:pt x="11735292" y="1943280"/>
                  <a:pt x="11733139" y="1922885"/>
                  <a:pt x="11722466" y="1905626"/>
                </a:cubicBezTo>
                <a:cubicBezTo>
                  <a:pt x="11720019" y="1902227"/>
                  <a:pt x="11716690" y="1899613"/>
                  <a:pt x="11712480" y="1897782"/>
                </a:cubicBezTo>
                <a:cubicBezTo>
                  <a:pt x="11708270" y="1895952"/>
                  <a:pt x="11703766" y="1896475"/>
                  <a:pt x="11698968" y="1899351"/>
                </a:cubicBezTo>
                <a:cubicBezTo>
                  <a:pt x="11685946" y="1919355"/>
                  <a:pt x="11676743" y="1951516"/>
                  <a:pt x="11671358" y="1995836"/>
                </a:cubicBezTo>
                <a:cubicBezTo>
                  <a:pt x="11665973" y="2040157"/>
                  <a:pt x="11657945" y="2070749"/>
                  <a:pt x="11647272" y="2087615"/>
                </a:cubicBezTo>
                <a:cubicBezTo>
                  <a:pt x="11629844" y="2104741"/>
                  <a:pt x="11617704" y="2117553"/>
                  <a:pt x="11610850" y="2126052"/>
                </a:cubicBezTo>
                <a:cubicBezTo>
                  <a:pt x="11603996" y="2134550"/>
                  <a:pt x="11608304" y="2148931"/>
                  <a:pt x="11623774" y="2169195"/>
                </a:cubicBezTo>
                <a:cubicBezTo>
                  <a:pt x="11610654" y="2182400"/>
                  <a:pt x="11600472" y="2198350"/>
                  <a:pt x="11593226" y="2217046"/>
                </a:cubicBezTo>
                <a:cubicBezTo>
                  <a:pt x="11585982" y="2235741"/>
                  <a:pt x="11575798" y="2253260"/>
                  <a:pt x="11562679" y="2269602"/>
                </a:cubicBezTo>
                <a:lnTo>
                  <a:pt x="11548580" y="2219399"/>
                </a:lnTo>
                <a:cubicBezTo>
                  <a:pt x="11562679" y="2199788"/>
                  <a:pt x="11574428" y="2176254"/>
                  <a:pt x="11583827" y="2148800"/>
                </a:cubicBezTo>
                <a:cubicBezTo>
                  <a:pt x="11593226" y="2121345"/>
                  <a:pt x="11600276" y="2094674"/>
                  <a:pt x="11604976" y="2068788"/>
                </a:cubicBezTo>
                <a:cubicBezTo>
                  <a:pt x="11618682" y="2052838"/>
                  <a:pt x="11625340" y="2036103"/>
                  <a:pt x="11624950" y="2018584"/>
                </a:cubicBezTo>
                <a:cubicBezTo>
                  <a:pt x="11624557" y="2001065"/>
                  <a:pt x="11619466" y="1984331"/>
                  <a:pt x="11609676" y="1968381"/>
                </a:cubicBezTo>
                <a:lnTo>
                  <a:pt x="11647272" y="1849147"/>
                </a:lnTo>
                <a:cubicBezTo>
                  <a:pt x="11643846" y="1835944"/>
                  <a:pt x="11647174" y="1810580"/>
                  <a:pt x="11657259" y="1773058"/>
                </a:cubicBezTo>
                <a:cubicBezTo>
                  <a:pt x="11667344" y="1735535"/>
                  <a:pt x="11676548" y="1708604"/>
                  <a:pt x="11684870" y="1692262"/>
                </a:cubicBezTo>
                <a:cubicBezTo>
                  <a:pt x="11678310" y="1677749"/>
                  <a:pt x="11679681" y="1665983"/>
                  <a:pt x="11688982" y="1656963"/>
                </a:cubicBezTo>
                <a:cubicBezTo>
                  <a:pt x="11698282" y="1647942"/>
                  <a:pt x="11698480" y="1634606"/>
                  <a:pt x="11689569" y="1616956"/>
                </a:cubicBezTo>
                <a:cubicBezTo>
                  <a:pt x="11701318" y="1605712"/>
                  <a:pt x="11707193" y="1596823"/>
                  <a:pt x="11707193" y="1590286"/>
                </a:cubicBezTo>
                <a:cubicBezTo>
                  <a:pt x="11707193" y="1583749"/>
                  <a:pt x="11701318" y="1571721"/>
                  <a:pt x="11689569" y="1554202"/>
                </a:cubicBezTo>
                <a:lnTo>
                  <a:pt x="11628474" y="1623232"/>
                </a:lnTo>
                <a:lnTo>
                  <a:pt x="11627800" y="1634329"/>
                </a:lnTo>
                <a:lnTo>
                  <a:pt x="11606582" y="1600330"/>
                </a:lnTo>
                <a:lnTo>
                  <a:pt x="11583084" y="1606606"/>
                </a:lnTo>
                <a:lnTo>
                  <a:pt x="11592482" y="1537577"/>
                </a:lnTo>
                <a:lnTo>
                  <a:pt x="11577738" y="1530193"/>
                </a:lnTo>
                <a:lnTo>
                  <a:pt x="11580302" y="1523610"/>
                </a:lnTo>
                <a:cubicBezTo>
                  <a:pt x="11599101" y="1471446"/>
                  <a:pt x="11607326" y="1437714"/>
                  <a:pt x="11604976" y="1422418"/>
                </a:cubicBezTo>
                <a:cubicBezTo>
                  <a:pt x="11599884" y="1419411"/>
                  <a:pt x="11593618" y="1419149"/>
                  <a:pt x="11586177" y="1421633"/>
                </a:cubicBezTo>
                <a:lnTo>
                  <a:pt x="11578068" y="1427387"/>
                </a:lnTo>
                <a:lnTo>
                  <a:pt x="11578384" y="1412067"/>
                </a:lnTo>
                <a:cubicBezTo>
                  <a:pt x="11578776" y="1405401"/>
                  <a:pt x="11580342" y="1398340"/>
                  <a:pt x="11583084" y="1390889"/>
                </a:cubicBezTo>
                <a:cubicBezTo>
                  <a:pt x="11585826" y="1383436"/>
                  <a:pt x="11587392" y="1377945"/>
                  <a:pt x="11587784" y="1374415"/>
                </a:cubicBezTo>
                <a:cubicBezTo>
                  <a:pt x="11585238" y="1374415"/>
                  <a:pt x="11582104" y="1375985"/>
                  <a:pt x="11578384" y="1379123"/>
                </a:cubicBezTo>
                <a:cubicBezTo>
                  <a:pt x="11574664" y="1382259"/>
                  <a:pt x="11571530" y="1386966"/>
                  <a:pt x="11568986" y="1393242"/>
                </a:cubicBezTo>
                <a:lnTo>
                  <a:pt x="11550186" y="1443444"/>
                </a:lnTo>
                <a:lnTo>
                  <a:pt x="11536088" y="1462271"/>
                </a:lnTo>
                <a:lnTo>
                  <a:pt x="11536088" y="1405792"/>
                </a:lnTo>
                <a:lnTo>
                  <a:pt x="11559585" y="1361864"/>
                </a:lnTo>
                <a:cubicBezTo>
                  <a:pt x="11564481" y="1361342"/>
                  <a:pt x="11568788" y="1356112"/>
                  <a:pt x="11572510" y="1346176"/>
                </a:cubicBezTo>
                <a:cubicBezTo>
                  <a:pt x="11576230" y="1336241"/>
                  <a:pt x="11578188" y="1324735"/>
                  <a:pt x="11578384" y="1311662"/>
                </a:cubicBezTo>
                <a:cubicBezTo>
                  <a:pt x="11586707" y="1301202"/>
                  <a:pt x="11595910" y="1287606"/>
                  <a:pt x="11605994" y="1270871"/>
                </a:cubicBezTo>
                <a:cubicBezTo>
                  <a:pt x="11616079" y="1254135"/>
                  <a:pt x="11619408" y="1240540"/>
                  <a:pt x="11615981" y="1230080"/>
                </a:cubicBezTo>
                <a:cubicBezTo>
                  <a:pt x="11610988" y="1227466"/>
                  <a:pt x="11604526" y="1226420"/>
                  <a:pt x="11596595" y="1226943"/>
                </a:cubicBezTo>
                <a:cubicBezTo>
                  <a:pt x="11588665" y="1227466"/>
                  <a:pt x="11581028" y="1226420"/>
                  <a:pt x="11573684" y="1223805"/>
                </a:cubicBezTo>
                <a:cubicBezTo>
                  <a:pt x="11578776" y="1214261"/>
                  <a:pt x="11583867" y="1203541"/>
                  <a:pt x="11588958" y="1191643"/>
                </a:cubicBezTo>
                <a:cubicBezTo>
                  <a:pt x="11594050" y="1179747"/>
                  <a:pt x="11596790" y="1167457"/>
                  <a:pt x="11597183" y="1154774"/>
                </a:cubicBezTo>
                <a:cubicBezTo>
                  <a:pt x="11597183" y="1142224"/>
                  <a:pt x="11592482" y="1135949"/>
                  <a:pt x="11583084" y="1135949"/>
                </a:cubicBezTo>
                <a:lnTo>
                  <a:pt x="11564286" y="1117122"/>
                </a:lnTo>
                <a:cubicBezTo>
                  <a:pt x="11568496" y="1107710"/>
                  <a:pt x="11571824" y="1098296"/>
                  <a:pt x="11574272" y="1088883"/>
                </a:cubicBezTo>
                <a:cubicBezTo>
                  <a:pt x="11576720" y="1079470"/>
                  <a:pt x="11581224" y="1070058"/>
                  <a:pt x="11587784" y="1060644"/>
                </a:cubicBezTo>
                <a:lnTo>
                  <a:pt x="11540787" y="1048093"/>
                </a:lnTo>
                <a:cubicBezTo>
                  <a:pt x="11540004" y="1073194"/>
                  <a:pt x="11532171" y="1092021"/>
                  <a:pt x="11517288" y="1104572"/>
                </a:cubicBezTo>
                <a:cubicBezTo>
                  <a:pt x="11527471" y="1124444"/>
                  <a:pt x="11540004" y="1134903"/>
                  <a:pt x="11554886" y="1135949"/>
                </a:cubicBezTo>
                <a:cubicBezTo>
                  <a:pt x="11552830" y="1149022"/>
                  <a:pt x="11551067" y="1162096"/>
                  <a:pt x="11549598" y="1175171"/>
                </a:cubicBezTo>
                <a:cubicBezTo>
                  <a:pt x="11548130" y="1188244"/>
                  <a:pt x="11545192" y="1198180"/>
                  <a:pt x="11540787" y="1204979"/>
                </a:cubicBezTo>
                <a:cubicBezTo>
                  <a:pt x="11540592" y="1214130"/>
                  <a:pt x="11538634" y="1222498"/>
                  <a:pt x="11534912" y="1230080"/>
                </a:cubicBezTo>
                <a:cubicBezTo>
                  <a:pt x="11531192" y="1237663"/>
                  <a:pt x="11526884" y="1246031"/>
                  <a:pt x="11521988" y="1255183"/>
                </a:cubicBezTo>
                <a:cubicBezTo>
                  <a:pt x="11517388" y="1248384"/>
                  <a:pt x="11512492" y="1243154"/>
                  <a:pt x="11507302" y="1239494"/>
                </a:cubicBezTo>
                <a:cubicBezTo>
                  <a:pt x="11502112" y="1235832"/>
                  <a:pt x="11496042" y="1236878"/>
                  <a:pt x="11489091" y="1242632"/>
                </a:cubicBezTo>
                <a:lnTo>
                  <a:pt x="11474992" y="1255183"/>
                </a:lnTo>
                <a:lnTo>
                  <a:pt x="11507889" y="1274008"/>
                </a:lnTo>
                <a:cubicBezTo>
                  <a:pt x="11494574" y="1281330"/>
                  <a:pt x="11483608" y="1285513"/>
                  <a:pt x="11474992" y="1286559"/>
                </a:cubicBezTo>
                <a:cubicBezTo>
                  <a:pt x="11457662" y="1291004"/>
                  <a:pt x="11445325" y="1308785"/>
                  <a:pt x="11437982" y="1339901"/>
                </a:cubicBezTo>
                <a:cubicBezTo>
                  <a:pt x="11430640" y="1371016"/>
                  <a:pt x="11419478" y="1388797"/>
                  <a:pt x="11404498" y="1393242"/>
                </a:cubicBezTo>
                <a:lnTo>
                  <a:pt x="11399798" y="1374415"/>
                </a:lnTo>
                <a:cubicBezTo>
                  <a:pt x="11404595" y="1355851"/>
                  <a:pt x="11410274" y="1338070"/>
                  <a:pt x="11416834" y="1321074"/>
                </a:cubicBezTo>
                <a:cubicBezTo>
                  <a:pt x="11423394" y="1304078"/>
                  <a:pt x="11430247" y="1286298"/>
                  <a:pt x="11437395" y="1267734"/>
                </a:cubicBezTo>
                <a:lnTo>
                  <a:pt x="11474992" y="1223805"/>
                </a:lnTo>
                <a:cubicBezTo>
                  <a:pt x="11469020" y="1203671"/>
                  <a:pt x="11477440" y="1160789"/>
                  <a:pt x="11500252" y="1095159"/>
                </a:cubicBezTo>
                <a:cubicBezTo>
                  <a:pt x="11523065" y="1029529"/>
                  <a:pt x="11539710" y="986645"/>
                  <a:pt x="11550186" y="966513"/>
                </a:cubicBezTo>
                <a:cubicBezTo>
                  <a:pt x="11545976" y="958275"/>
                  <a:pt x="11539122" y="943371"/>
                  <a:pt x="11529626" y="921800"/>
                </a:cubicBezTo>
                <a:cubicBezTo>
                  <a:pt x="11520128" y="900228"/>
                  <a:pt x="11519150" y="883754"/>
                  <a:pt x="11526688" y="872380"/>
                </a:cubicBezTo>
                <a:cubicBezTo>
                  <a:pt x="11531876" y="869242"/>
                  <a:pt x="11535598" y="864536"/>
                  <a:pt x="11537850" y="858261"/>
                </a:cubicBezTo>
                <a:cubicBezTo>
                  <a:pt x="11540102" y="851985"/>
                  <a:pt x="11537948" y="844141"/>
                  <a:pt x="11531388" y="834728"/>
                </a:cubicBezTo>
                <a:cubicBezTo>
                  <a:pt x="11545780" y="812633"/>
                  <a:pt x="11558118" y="781518"/>
                  <a:pt x="11568398" y="741381"/>
                </a:cubicBezTo>
                <a:cubicBezTo>
                  <a:pt x="11578678" y="701245"/>
                  <a:pt x="11585140" y="671697"/>
                  <a:pt x="11587784" y="652740"/>
                </a:cubicBezTo>
                <a:cubicBezTo>
                  <a:pt x="11580440" y="631953"/>
                  <a:pt x="11583378" y="607635"/>
                  <a:pt x="11596595" y="579789"/>
                </a:cubicBezTo>
                <a:cubicBezTo>
                  <a:pt x="11609813" y="551941"/>
                  <a:pt x="11620974" y="532331"/>
                  <a:pt x="11630080" y="520957"/>
                </a:cubicBezTo>
                <a:cubicBezTo>
                  <a:pt x="11641340" y="505660"/>
                  <a:pt x="11645844" y="492324"/>
                  <a:pt x="11643592" y="480950"/>
                </a:cubicBezTo>
                <a:cubicBezTo>
                  <a:pt x="11641340" y="469576"/>
                  <a:pt x="11635270" y="457810"/>
                  <a:pt x="11625380" y="445651"/>
                </a:cubicBezTo>
                <a:cubicBezTo>
                  <a:pt x="11615981" y="427870"/>
                  <a:pt x="11606582" y="432054"/>
                  <a:pt x="11597183" y="458202"/>
                </a:cubicBezTo>
                <a:cubicBezTo>
                  <a:pt x="11589937" y="464608"/>
                  <a:pt x="11584454" y="472190"/>
                  <a:pt x="11580734" y="480950"/>
                </a:cubicBezTo>
                <a:cubicBezTo>
                  <a:pt x="11577014" y="489710"/>
                  <a:pt x="11576230" y="498861"/>
                  <a:pt x="11578384" y="508406"/>
                </a:cubicBezTo>
                <a:lnTo>
                  <a:pt x="11583084" y="539782"/>
                </a:lnTo>
                <a:cubicBezTo>
                  <a:pt x="11564090" y="552987"/>
                  <a:pt x="11548032" y="572075"/>
                  <a:pt x="11534912" y="597046"/>
                </a:cubicBezTo>
                <a:cubicBezTo>
                  <a:pt x="11521793" y="622016"/>
                  <a:pt x="11512785" y="648949"/>
                  <a:pt x="11507889" y="677842"/>
                </a:cubicBezTo>
                <a:cubicBezTo>
                  <a:pt x="11494182" y="697191"/>
                  <a:pt x="11481650" y="718110"/>
                  <a:pt x="11470292" y="740596"/>
                </a:cubicBezTo>
                <a:cubicBezTo>
                  <a:pt x="11458934" y="763083"/>
                  <a:pt x="11446402" y="784002"/>
                  <a:pt x="11432695" y="803351"/>
                </a:cubicBezTo>
                <a:cubicBezTo>
                  <a:pt x="11435240" y="806358"/>
                  <a:pt x="11437200" y="809757"/>
                  <a:pt x="11438570" y="813548"/>
                </a:cubicBezTo>
                <a:cubicBezTo>
                  <a:pt x="11439940" y="817341"/>
                  <a:pt x="11439548" y="822308"/>
                  <a:pt x="11437395" y="828452"/>
                </a:cubicBezTo>
                <a:cubicBezTo>
                  <a:pt x="11432304" y="834074"/>
                  <a:pt x="11428387" y="838519"/>
                  <a:pt x="11425646" y="841788"/>
                </a:cubicBezTo>
                <a:cubicBezTo>
                  <a:pt x="11422904" y="845056"/>
                  <a:pt x="11423688" y="851070"/>
                  <a:pt x="11427996" y="859830"/>
                </a:cubicBezTo>
                <a:lnTo>
                  <a:pt x="11418596" y="903758"/>
                </a:lnTo>
                <a:lnTo>
                  <a:pt x="11357500" y="966513"/>
                </a:lnTo>
                <a:lnTo>
                  <a:pt x="11343402" y="979063"/>
                </a:lnTo>
                <a:cubicBezTo>
                  <a:pt x="11341541" y="975402"/>
                  <a:pt x="11341738" y="970173"/>
                  <a:pt x="11343989" y="963375"/>
                </a:cubicBezTo>
                <a:cubicBezTo>
                  <a:pt x="11346242" y="956576"/>
                  <a:pt x="11347612" y="951346"/>
                  <a:pt x="11348102" y="947686"/>
                </a:cubicBezTo>
                <a:cubicBezTo>
                  <a:pt x="11355150" y="943895"/>
                  <a:pt x="11358676" y="935790"/>
                  <a:pt x="11358676" y="923369"/>
                </a:cubicBezTo>
                <a:cubicBezTo>
                  <a:pt x="11358676" y="910948"/>
                  <a:pt x="11355150" y="898136"/>
                  <a:pt x="11348102" y="884931"/>
                </a:cubicBezTo>
                <a:cubicBezTo>
                  <a:pt x="11334492" y="867674"/>
                  <a:pt x="11314715" y="859830"/>
                  <a:pt x="11288768" y="861398"/>
                </a:cubicBezTo>
                <a:cubicBezTo>
                  <a:pt x="11262822" y="862968"/>
                  <a:pt x="11241870" y="864536"/>
                  <a:pt x="11225910" y="866104"/>
                </a:cubicBezTo>
                <a:cubicBezTo>
                  <a:pt x="11233156" y="859568"/>
                  <a:pt x="11237464" y="850678"/>
                  <a:pt x="11238835" y="839435"/>
                </a:cubicBezTo>
                <a:cubicBezTo>
                  <a:pt x="11240205" y="828191"/>
                  <a:pt x="11237464" y="816164"/>
                  <a:pt x="11230610" y="803351"/>
                </a:cubicBezTo>
                <a:lnTo>
                  <a:pt x="11249408" y="759423"/>
                </a:lnTo>
                <a:cubicBezTo>
                  <a:pt x="11249703" y="749748"/>
                  <a:pt x="11252640" y="739289"/>
                  <a:pt x="11258221" y="728045"/>
                </a:cubicBezTo>
                <a:cubicBezTo>
                  <a:pt x="11263802" y="716802"/>
                  <a:pt x="11270264" y="706343"/>
                  <a:pt x="11277607" y="696669"/>
                </a:cubicBezTo>
                <a:cubicBezTo>
                  <a:pt x="11272712" y="693401"/>
                  <a:pt x="11269578" y="688956"/>
                  <a:pt x="11268208" y="683334"/>
                </a:cubicBezTo>
                <a:cubicBezTo>
                  <a:pt x="11266837" y="677712"/>
                  <a:pt x="11268404" y="671697"/>
                  <a:pt x="11272907" y="665292"/>
                </a:cubicBezTo>
                <a:cubicBezTo>
                  <a:pt x="11277998" y="659278"/>
                  <a:pt x="11281915" y="654048"/>
                  <a:pt x="11284656" y="649603"/>
                </a:cubicBezTo>
                <a:cubicBezTo>
                  <a:pt x="11287398" y="645158"/>
                  <a:pt x="11286614" y="639928"/>
                  <a:pt x="11282306" y="633914"/>
                </a:cubicBezTo>
                <a:cubicBezTo>
                  <a:pt x="11293468" y="596654"/>
                  <a:pt x="11302867" y="559785"/>
                  <a:pt x="11310505" y="523310"/>
                </a:cubicBezTo>
                <a:cubicBezTo>
                  <a:pt x="11318142" y="486833"/>
                  <a:pt x="11327541" y="448396"/>
                  <a:pt x="11338702" y="407998"/>
                </a:cubicBezTo>
                <a:cubicBezTo>
                  <a:pt x="11349178" y="397017"/>
                  <a:pt x="11357598" y="379760"/>
                  <a:pt x="11363963" y="356227"/>
                </a:cubicBezTo>
                <a:cubicBezTo>
                  <a:pt x="11370326" y="332693"/>
                  <a:pt x="11368173" y="312298"/>
                  <a:pt x="11357500" y="295040"/>
                </a:cubicBezTo>
                <a:cubicBezTo>
                  <a:pt x="11355052" y="291641"/>
                  <a:pt x="11351724" y="289026"/>
                  <a:pt x="11347514" y="287196"/>
                </a:cubicBezTo>
                <a:cubicBezTo>
                  <a:pt x="11343304" y="285366"/>
                  <a:pt x="11338800" y="285888"/>
                  <a:pt x="11334002" y="288765"/>
                </a:cubicBezTo>
                <a:cubicBezTo>
                  <a:pt x="11320980" y="308769"/>
                  <a:pt x="11311777" y="340930"/>
                  <a:pt x="11306392" y="385251"/>
                </a:cubicBezTo>
                <a:cubicBezTo>
                  <a:pt x="11301006" y="429571"/>
                  <a:pt x="11292978" y="460163"/>
                  <a:pt x="11282306" y="477029"/>
                </a:cubicBezTo>
                <a:cubicBezTo>
                  <a:pt x="11264879" y="494155"/>
                  <a:pt x="11252738" y="506967"/>
                  <a:pt x="11245884" y="515465"/>
                </a:cubicBezTo>
                <a:cubicBezTo>
                  <a:pt x="11239030" y="523964"/>
                  <a:pt x="11243338" y="538344"/>
                  <a:pt x="11258808" y="558609"/>
                </a:cubicBezTo>
                <a:cubicBezTo>
                  <a:pt x="11245688" y="571814"/>
                  <a:pt x="11235506" y="587764"/>
                  <a:pt x="11228260" y="606458"/>
                </a:cubicBezTo>
                <a:cubicBezTo>
                  <a:pt x="11221016" y="625155"/>
                  <a:pt x="11210833" y="642674"/>
                  <a:pt x="11197712" y="659016"/>
                </a:cubicBezTo>
                <a:lnTo>
                  <a:pt x="11183614" y="608813"/>
                </a:lnTo>
                <a:cubicBezTo>
                  <a:pt x="11197712" y="589201"/>
                  <a:pt x="11209462" y="565668"/>
                  <a:pt x="11218861" y="538214"/>
                </a:cubicBezTo>
                <a:cubicBezTo>
                  <a:pt x="11228260" y="510759"/>
                  <a:pt x="11235310" y="484088"/>
                  <a:pt x="11240010" y="458202"/>
                </a:cubicBezTo>
                <a:cubicBezTo>
                  <a:pt x="11253716" y="442252"/>
                  <a:pt x="11260374" y="425517"/>
                  <a:pt x="11259984" y="407998"/>
                </a:cubicBezTo>
                <a:cubicBezTo>
                  <a:pt x="11259591" y="390479"/>
                  <a:pt x="11254500" y="373745"/>
                  <a:pt x="11244710" y="357795"/>
                </a:cubicBezTo>
                <a:lnTo>
                  <a:pt x="11282306" y="238561"/>
                </a:lnTo>
                <a:cubicBezTo>
                  <a:pt x="11278880" y="225358"/>
                  <a:pt x="11282208" y="199994"/>
                  <a:pt x="11292293" y="162472"/>
                </a:cubicBezTo>
                <a:cubicBezTo>
                  <a:pt x="11302378" y="124951"/>
                  <a:pt x="11311582" y="98018"/>
                  <a:pt x="11319904" y="81675"/>
                </a:cubicBezTo>
                <a:cubicBezTo>
                  <a:pt x="11313344" y="67163"/>
                  <a:pt x="11314715" y="55397"/>
                  <a:pt x="11324016" y="46377"/>
                </a:cubicBezTo>
                <a:cubicBezTo>
                  <a:pt x="11333318" y="37356"/>
                  <a:pt x="11333513" y="24020"/>
                  <a:pt x="11324603" y="6371"/>
                </a:cubicBezTo>
                <a:close/>
                <a:moveTo>
                  <a:pt x="11179031" y="0"/>
                </a:moveTo>
                <a:lnTo>
                  <a:pt x="11274700" y="0"/>
                </a:lnTo>
                <a:lnTo>
                  <a:pt x="11263508" y="12646"/>
                </a:lnTo>
                <a:cubicBezTo>
                  <a:pt x="11265858" y="33565"/>
                  <a:pt x="11261158" y="51345"/>
                  <a:pt x="11249408" y="65987"/>
                </a:cubicBezTo>
                <a:cubicBezTo>
                  <a:pt x="11237660" y="80629"/>
                  <a:pt x="11232960" y="98410"/>
                  <a:pt x="11235310" y="119329"/>
                </a:cubicBezTo>
                <a:lnTo>
                  <a:pt x="11216511" y="169532"/>
                </a:lnTo>
                <a:cubicBezTo>
                  <a:pt x="11220819" y="176069"/>
                  <a:pt x="11221602" y="183390"/>
                  <a:pt x="11218861" y="191496"/>
                </a:cubicBezTo>
                <a:cubicBezTo>
                  <a:pt x="11216120" y="199602"/>
                  <a:pt x="11212203" y="206923"/>
                  <a:pt x="11207112" y="213460"/>
                </a:cubicBezTo>
                <a:lnTo>
                  <a:pt x="11178914" y="244837"/>
                </a:lnTo>
                <a:lnTo>
                  <a:pt x="11141316" y="357795"/>
                </a:lnTo>
                <a:cubicBezTo>
                  <a:pt x="11138674" y="367601"/>
                  <a:pt x="11134561" y="377798"/>
                  <a:pt x="11128981" y="388387"/>
                </a:cubicBezTo>
                <a:cubicBezTo>
                  <a:pt x="11123400" y="398978"/>
                  <a:pt x="11118113" y="407606"/>
                  <a:pt x="11113119" y="414274"/>
                </a:cubicBezTo>
                <a:cubicBezTo>
                  <a:pt x="11117623" y="420550"/>
                  <a:pt x="11119190" y="426824"/>
                  <a:pt x="11117818" y="433100"/>
                </a:cubicBezTo>
                <a:cubicBezTo>
                  <a:pt x="11116448" y="439375"/>
                  <a:pt x="11113315" y="445651"/>
                  <a:pt x="11108419" y="451926"/>
                </a:cubicBezTo>
                <a:lnTo>
                  <a:pt x="11080222" y="489579"/>
                </a:lnTo>
                <a:cubicBezTo>
                  <a:pt x="11076599" y="482389"/>
                  <a:pt x="11077969" y="471668"/>
                  <a:pt x="11084334" y="457417"/>
                </a:cubicBezTo>
                <a:cubicBezTo>
                  <a:pt x="11090698" y="443167"/>
                  <a:pt x="11095593" y="430878"/>
                  <a:pt x="11099020" y="420550"/>
                </a:cubicBezTo>
                <a:cubicBezTo>
                  <a:pt x="11094712" y="420287"/>
                  <a:pt x="11092754" y="417673"/>
                  <a:pt x="11093145" y="412705"/>
                </a:cubicBezTo>
                <a:cubicBezTo>
                  <a:pt x="11093538" y="407736"/>
                  <a:pt x="11093929" y="401984"/>
                  <a:pt x="11094321" y="395447"/>
                </a:cubicBezTo>
                <a:cubicBezTo>
                  <a:pt x="11101663" y="389827"/>
                  <a:pt x="11106951" y="385380"/>
                  <a:pt x="11110182" y="382113"/>
                </a:cubicBezTo>
                <a:cubicBezTo>
                  <a:pt x="11113412" y="378844"/>
                  <a:pt x="11112826" y="372829"/>
                  <a:pt x="11108419" y="364071"/>
                </a:cubicBezTo>
                <a:cubicBezTo>
                  <a:pt x="11118994" y="316481"/>
                  <a:pt x="11131918" y="267324"/>
                  <a:pt x="11147192" y="216598"/>
                </a:cubicBezTo>
                <a:cubicBezTo>
                  <a:pt x="11162465" y="165871"/>
                  <a:pt x="11173040" y="116713"/>
                  <a:pt x="11178914" y="69125"/>
                </a:cubicBezTo>
                <a:cubicBezTo>
                  <a:pt x="11183711" y="59973"/>
                  <a:pt x="11185866" y="51605"/>
                  <a:pt x="11185376" y="44023"/>
                </a:cubicBezTo>
                <a:cubicBezTo>
                  <a:pt x="11184887" y="36440"/>
                  <a:pt x="11181166" y="28073"/>
                  <a:pt x="11174214" y="18922"/>
                </a:cubicBezTo>
                <a:lnTo>
                  <a:pt x="11169515" y="18922"/>
                </a:lnTo>
                <a:close/>
                <a:moveTo>
                  <a:pt x="10478182" y="0"/>
                </a:moveTo>
                <a:lnTo>
                  <a:pt x="11122341" y="0"/>
                </a:lnTo>
                <a:lnTo>
                  <a:pt x="11113119" y="18922"/>
                </a:lnTo>
                <a:lnTo>
                  <a:pt x="10939232" y="426824"/>
                </a:lnTo>
                <a:cubicBezTo>
                  <a:pt x="10931400" y="433100"/>
                  <a:pt x="10924742" y="440945"/>
                  <a:pt x="10919258" y="450357"/>
                </a:cubicBezTo>
                <a:cubicBezTo>
                  <a:pt x="10913776" y="459772"/>
                  <a:pt x="10914167" y="470752"/>
                  <a:pt x="10920434" y="483303"/>
                </a:cubicBezTo>
                <a:cubicBezTo>
                  <a:pt x="10901636" y="501084"/>
                  <a:pt x="10892235" y="522003"/>
                  <a:pt x="10892235" y="546058"/>
                </a:cubicBezTo>
                <a:cubicBezTo>
                  <a:pt x="10879606" y="565538"/>
                  <a:pt x="10867269" y="595608"/>
                  <a:pt x="10855226" y="636267"/>
                </a:cubicBezTo>
                <a:cubicBezTo>
                  <a:pt x="10843183" y="676927"/>
                  <a:pt x="10836722" y="705428"/>
                  <a:pt x="10835840" y="721771"/>
                </a:cubicBezTo>
                <a:lnTo>
                  <a:pt x="10784143" y="828452"/>
                </a:lnTo>
                <a:lnTo>
                  <a:pt x="10788844" y="872380"/>
                </a:lnTo>
                <a:cubicBezTo>
                  <a:pt x="10762408" y="905719"/>
                  <a:pt x="10742434" y="945724"/>
                  <a:pt x="10728923" y="992399"/>
                </a:cubicBezTo>
                <a:lnTo>
                  <a:pt x="10703772" y="1051729"/>
                </a:lnTo>
                <a:lnTo>
                  <a:pt x="10690156" y="1048093"/>
                </a:lnTo>
                <a:cubicBezTo>
                  <a:pt x="10689373" y="1073196"/>
                  <a:pt x="10681540" y="1092021"/>
                  <a:pt x="10666658" y="1104572"/>
                </a:cubicBezTo>
                <a:lnTo>
                  <a:pt x="10677527" y="1113643"/>
                </a:lnTo>
                <a:lnTo>
                  <a:pt x="10676052" y="1117122"/>
                </a:lnTo>
                <a:cubicBezTo>
                  <a:pt x="10675562" y="1129673"/>
                  <a:pt x="10673017" y="1140655"/>
                  <a:pt x="10668416" y="1150068"/>
                </a:cubicBezTo>
                <a:cubicBezTo>
                  <a:pt x="10663813" y="1159482"/>
                  <a:pt x="10660093" y="1167326"/>
                  <a:pt x="10657253" y="1173601"/>
                </a:cubicBezTo>
                <a:lnTo>
                  <a:pt x="10614956" y="1274008"/>
                </a:lnTo>
                <a:lnTo>
                  <a:pt x="10619078" y="1290518"/>
                </a:lnTo>
                <a:lnTo>
                  <a:pt x="10602111" y="1303229"/>
                </a:lnTo>
                <a:cubicBezTo>
                  <a:pt x="10595943" y="1312119"/>
                  <a:pt x="10591023" y="1324343"/>
                  <a:pt x="10587351" y="1339901"/>
                </a:cubicBezTo>
                <a:lnTo>
                  <a:pt x="10587098" y="1340570"/>
                </a:lnTo>
                <a:lnTo>
                  <a:pt x="10583234" y="1345392"/>
                </a:lnTo>
                <a:lnTo>
                  <a:pt x="10568428" y="1380862"/>
                </a:lnTo>
                <a:lnTo>
                  <a:pt x="10553866" y="1393242"/>
                </a:lnTo>
                <a:lnTo>
                  <a:pt x="10549166" y="1374415"/>
                </a:lnTo>
                <a:cubicBezTo>
                  <a:pt x="10553964" y="1355851"/>
                  <a:pt x="10559644" y="1338070"/>
                  <a:pt x="10566204" y="1321074"/>
                </a:cubicBezTo>
                <a:cubicBezTo>
                  <a:pt x="10572763" y="1304078"/>
                  <a:pt x="10579616" y="1286298"/>
                  <a:pt x="10586764" y="1267734"/>
                </a:cubicBezTo>
                <a:lnTo>
                  <a:pt x="10624361" y="1223805"/>
                </a:lnTo>
                <a:cubicBezTo>
                  <a:pt x="10618388" y="1203671"/>
                  <a:pt x="10626809" y="1160789"/>
                  <a:pt x="10649622" y="1095159"/>
                </a:cubicBezTo>
                <a:cubicBezTo>
                  <a:pt x="10672434" y="1029529"/>
                  <a:pt x="10689079" y="986645"/>
                  <a:pt x="10699555" y="966513"/>
                </a:cubicBezTo>
                <a:cubicBezTo>
                  <a:pt x="10695345" y="958275"/>
                  <a:pt x="10688492" y="943371"/>
                  <a:pt x="10678994" y="921800"/>
                </a:cubicBezTo>
                <a:cubicBezTo>
                  <a:pt x="10669498" y="900228"/>
                  <a:pt x="10668519" y="883754"/>
                  <a:pt x="10676058" y="872380"/>
                </a:cubicBezTo>
                <a:cubicBezTo>
                  <a:pt x="10681246" y="869242"/>
                  <a:pt x="10684967" y="864536"/>
                  <a:pt x="10687219" y="858261"/>
                </a:cubicBezTo>
                <a:cubicBezTo>
                  <a:pt x="10689470" y="851985"/>
                  <a:pt x="10687317" y="844141"/>
                  <a:pt x="10680757" y="834728"/>
                </a:cubicBezTo>
                <a:cubicBezTo>
                  <a:pt x="10695150" y="812634"/>
                  <a:pt x="10707486" y="781518"/>
                  <a:pt x="10717767" y="741381"/>
                </a:cubicBezTo>
                <a:cubicBezTo>
                  <a:pt x="10728047" y="701245"/>
                  <a:pt x="10734510" y="671697"/>
                  <a:pt x="10737153" y="652741"/>
                </a:cubicBezTo>
                <a:cubicBezTo>
                  <a:pt x="10729809" y="631953"/>
                  <a:pt x="10732747" y="607635"/>
                  <a:pt x="10745964" y="579789"/>
                </a:cubicBezTo>
                <a:cubicBezTo>
                  <a:pt x="10759182" y="551941"/>
                  <a:pt x="10770344" y="532331"/>
                  <a:pt x="10779450" y="520957"/>
                </a:cubicBezTo>
                <a:cubicBezTo>
                  <a:pt x="10790709" y="505660"/>
                  <a:pt x="10795214" y="492324"/>
                  <a:pt x="10792961" y="480950"/>
                </a:cubicBezTo>
                <a:cubicBezTo>
                  <a:pt x="10790709" y="469576"/>
                  <a:pt x="10784639" y="457810"/>
                  <a:pt x="10774750" y="445651"/>
                </a:cubicBezTo>
                <a:cubicBezTo>
                  <a:pt x="10765350" y="427870"/>
                  <a:pt x="10755951" y="432054"/>
                  <a:pt x="10746552" y="458202"/>
                </a:cubicBezTo>
                <a:cubicBezTo>
                  <a:pt x="10739306" y="464608"/>
                  <a:pt x="10733824" y="472190"/>
                  <a:pt x="10730104" y="480950"/>
                </a:cubicBezTo>
                <a:cubicBezTo>
                  <a:pt x="10726382" y="489710"/>
                  <a:pt x="10725599" y="498861"/>
                  <a:pt x="10727753" y="508406"/>
                </a:cubicBezTo>
                <a:lnTo>
                  <a:pt x="10732453" y="539782"/>
                </a:lnTo>
                <a:cubicBezTo>
                  <a:pt x="10713459" y="552987"/>
                  <a:pt x="10697402" y="572075"/>
                  <a:pt x="10684282" y="597046"/>
                </a:cubicBezTo>
                <a:cubicBezTo>
                  <a:pt x="10671162" y="622018"/>
                  <a:pt x="10662154" y="648949"/>
                  <a:pt x="10657258" y="677842"/>
                </a:cubicBezTo>
                <a:cubicBezTo>
                  <a:pt x="10643552" y="697191"/>
                  <a:pt x="10631019" y="718110"/>
                  <a:pt x="10619662" y="740597"/>
                </a:cubicBezTo>
                <a:cubicBezTo>
                  <a:pt x="10608304" y="763083"/>
                  <a:pt x="10595771" y="784002"/>
                  <a:pt x="10582064" y="803351"/>
                </a:cubicBezTo>
                <a:cubicBezTo>
                  <a:pt x="10584610" y="806358"/>
                  <a:pt x="10586569" y="809757"/>
                  <a:pt x="10587939" y="813548"/>
                </a:cubicBezTo>
                <a:cubicBezTo>
                  <a:pt x="10589310" y="817341"/>
                  <a:pt x="10588918" y="822308"/>
                  <a:pt x="10586764" y="828452"/>
                </a:cubicBezTo>
                <a:cubicBezTo>
                  <a:pt x="10581673" y="834074"/>
                  <a:pt x="10577756" y="838519"/>
                  <a:pt x="10575015" y="841788"/>
                </a:cubicBezTo>
                <a:cubicBezTo>
                  <a:pt x="10572273" y="845056"/>
                  <a:pt x="10573057" y="851070"/>
                  <a:pt x="10577365" y="859830"/>
                </a:cubicBezTo>
                <a:lnTo>
                  <a:pt x="10567966" y="903758"/>
                </a:lnTo>
                <a:lnTo>
                  <a:pt x="10506870" y="966513"/>
                </a:lnTo>
                <a:lnTo>
                  <a:pt x="10492770" y="979063"/>
                </a:lnTo>
                <a:cubicBezTo>
                  <a:pt x="10490910" y="975403"/>
                  <a:pt x="10491107" y="970173"/>
                  <a:pt x="10493358" y="963375"/>
                </a:cubicBezTo>
                <a:cubicBezTo>
                  <a:pt x="10495610" y="956576"/>
                  <a:pt x="10496982" y="951346"/>
                  <a:pt x="10497470" y="947686"/>
                </a:cubicBezTo>
                <a:cubicBezTo>
                  <a:pt x="10504520" y="943895"/>
                  <a:pt x="10508045" y="935790"/>
                  <a:pt x="10508045" y="923369"/>
                </a:cubicBezTo>
                <a:cubicBezTo>
                  <a:pt x="10508045" y="910948"/>
                  <a:pt x="10504520" y="898136"/>
                  <a:pt x="10497470" y="884931"/>
                </a:cubicBezTo>
                <a:cubicBezTo>
                  <a:pt x="10483861" y="867674"/>
                  <a:pt x="10464084" y="859830"/>
                  <a:pt x="10438138" y="861398"/>
                </a:cubicBezTo>
                <a:cubicBezTo>
                  <a:pt x="10412192" y="862968"/>
                  <a:pt x="10391239" y="864536"/>
                  <a:pt x="10375280" y="866106"/>
                </a:cubicBezTo>
                <a:cubicBezTo>
                  <a:pt x="10382525" y="859568"/>
                  <a:pt x="10386833" y="850678"/>
                  <a:pt x="10388204" y="839435"/>
                </a:cubicBezTo>
                <a:cubicBezTo>
                  <a:pt x="10389574" y="828191"/>
                  <a:pt x="10386833" y="816164"/>
                  <a:pt x="10379980" y="803351"/>
                </a:cubicBezTo>
                <a:lnTo>
                  <a:pt x="10398778" y="759423"/>
                </a:lnTo>
                <a:cubicBezTo>
                  <a:pt x="10399072" y="749749"/>
                  <a:pt x="10402009" y="739290"/>
                  <a:pt x="10407590" y="728045"/>
                </a:cubicBezTo>
                <a:cubicBezTo>
                  <a:pt x="10413170" y="716802"/>
                  <a:pt x="10419633" y="706343"/>
                  <a:pt x="10426976" y="696669"/>
                </a:cubicBezTo>
                <a:cubicBezTo>
                  <a:pt x="10422081" y="693401"/>
                  <a:pt x="10418947" y="688956"/>
                  <a:pt x="10417577" y="683334"/>
                </a:cubicBezTo>
                <a:cubicBezTo>
                  <a:pt x="10416206" y="677712"/>
                  <a:pt x="10417773" y="671697"/>
                  <a:pt x="10422276" y="665292"/>
                </a:cubicBezTo>
                <a:cubicBezTo>
                  <a:pt x="10427368" y="659278"/>
                  <a:pt x="10431284" y="654048"/>
                  <a:pt x="10434026" y="649603"/>
                </a:cubicBezTo>
                <a:cubicBezTo>
                  <a:pt x="10436767" y="645158"/>
                  <a:pt x="10435983" y="639928"/>
                  <a:pt x="10431676" y="633914"/>
                </a:cubicBezTo>
                <a:cubicBezTo>
                  <a:pt x="10442837" y="596654"/>
                  <a:pt x="10452236" y="559785"/>
                  <a:pt x="10459874" y="523310"/>
                </a:cubicBezTo>
                <a:cubicBezTo>
                  <a:pt x="10467511" y="486833"/>
                  <a:pt x="10476910" y="448396"/>
                  <a:pt x="10488072" y="407998"/>
                </a:cubicBezTo>
                <a:cubicBezTo>
                  <a:pt x="10498547" y="397017"/>
                  <a:pt x="10506968" y="379760"/>
                  <a:pt x="10513332" y="356227"/>
                </a:cubicBezTo>
                <a:cubicBezTo>
                  <a:pt x="10519696" y="332693"/>
                  <a:pt x="10517542" y="312298"/>
                  <a:pt x="10506870" y="295041"/>
                </a:cubicBezTo>
                <a:cubicBezTo>
                  <a:pt x="10504422" y="291641"/>
                  <a:pt x="10501093" y="289026"/>
                  <a:pt x="10496883" y="287196"/>
                </a:cubicBezTo>
                <a:cubicBezTo>
                  <a:pt x="10492673" y="285366"/>
                  <a:pt x="10488169" y="285888"/>
                  <a:pt x="10483371" y="288765"/>
                </a:cubicBezTo>
                <a:cubicBezTo>
                  <a:pt x="10470350" y="308769"/>
                  <a:pt x="10461146" y="340930"/>
                  <a:pt x="10455762" y="385251"/>
                </a:cubicBezTo>
                <a:cubicBezTo>
                  <a:pt x="10450376" y="429571"/>
                  <a:pt x="10442348" y="460163"/>
                  <a:pt x="10431676" y="477029"/>
                </a:cubicBezTo>
                <a:cubicBezTo>
                  <a:pt x="10414248" y="494155"/>
                  <a:pt x="10402107" y="506967"/>
                  <a:pt x="10395253" y="515465"/>
                </a:cubicBezTo>
                <a:cubicBezTo>
                  <a:pt x="10388400" y="523964"/>
                  <a:pt x="10392708" y="538344"/>
                  <a:pt x="10408177" y="558609"/>
                </a:cubicBezTo>
                <a:cubicBezTo>
                  <a:pt x="10395058" y="571814"/>
                  <a:pt x="10384875" y="587764"/>
                  <a:pt x="10377630" y="606458"/>
                </a:cubicBezTo>
                <a:cubicBezTo>
                  <a:pt x="10370385" y="625155"/>
                  <a:pt x="10360202" y="642674"/>
                  <a:pt x="10347082" y="659016"/>
                </a:cubicBezTo>
                <a:lnTo>
                  <a:pt x="10332983" y="608813"/>
                </a:lnTo>
                <a:cubicBezTo>
                  <a:pt x="10347082" y="589201"/>
                  <a:pt x="10358831" y="565668"/>
                  <a:pt x="10368230" y="538214"/>
                </a:cubicBezTo>
                <a:cubicBezTo>
                  <a:pt x="10377630" y="510759"/>
                  <a:pt x="10384678" y="484088"/>
                  <a:pt x="10389379" y="458202"/>
                </a:cubicBezTo>
                <a:cubicBezTo>
                  <a:pt x="10403086" y="442252"/>
                  <a:pt x="10409744" y="425517"/>
                  <a:pt x="10409352" y="407998"/>
                </a:cubicBezTo>
                <a:cubicBezTo>
                  <a:pt x="10408960" y="390479"/>
                  <a:pt x="10403869" y="373745"/>
                  <a:pt x="10394079" y="357795"/>
                </a:cubicBezTo>
                <a:lnTo>
                  <a:pt x="10431676" y="238561"/>
                </a:lnTo>
                <a:cubicBezTo>
                  <a:pt x="10428249" y="225358"/>
                  <a:pt x="10431578" y="199994"/>
                  <a:pt x="10441662" y="162472"/>
                </a:cubicBezTo>
                <a:cubicBezTo>
                  <a:pt x="10451747" y="124951"/>
                  <a:pt x="10460951" y="98018"/>
                  <a:pt x="10469273" y="81675"/>
                </a:cubicBezTo>
                <a:cubicBezTo>
                  <a:pt x="10462713" y="67163"/>
                  <a:pt x="10464084" y="55397"/>
                  <a:pt x="10473386" y="46377"/>
                </a:cubicBezTo>
                <a:cubicBezTo>
                  <a:pt x="10482687" y="37356"/>
                  <a:pt x="10482882" y="24020"/>
                  <a:pt x="10473972" y="6371"/>
                </a:cubicBezTo>
                <a:close/>
                <a:moveTo>
                  <a:pt x="10328400" y="0"/>
                </a:moveTo>
                <a:lnTo>
                  <a:pt x="10424069" y="0"/>
                </a:lnTo>
                <a:lnTo>
                  <a:pt x="10412877" y="12646"/>
                </a:lnTo>
                <a:cubicBezTo>
                  <a:pt x="10415227" y="33565"/>
                  <a:pt x="10410527" y="51345"/>
                  <a:pt x="10398778" y="65987"/>
                </a:cubicBezTo>
                <a:cubicBezTo>
                  <a:pt x="10387028" y="80629"/>
                  <a:pt x="10382330" y="98410"/>
                  <a:pt x="10384678" y="119329"/>
                </a:cubicBezTo>
                <a:lnTo>
                  <a:pt x="10365880" y="169532"/>
                </a:lnTo>
                <a:cubicBezTo>
                  <a:pt x="10370188" y="176069"/>
                  <a:pt x="10370972" y="183391"/>
                  <a:pt x="10368230" y="191496"/>
                </a:cubicBezTo>
                <a:cubicBezTo>
                  <a:pt x="10365489" y="199602"/>
                  <a:pt x="10361572" y="206923"/>
                  <a:pt x="10356481" y="213460"/>
                </a:cubicBezTo>
                <a:lnTo>
                  <a:pt x="10328284" y="244837"/>
                </a:lnTo>
                <a:lnTo>
                  <a:pt x="10290686" y="357795"/>
                </a:lnTo>
                <a:cubicBezTo>
                  <a:pt x="10288042" y="367601"/>
                  <a:pt x="10283930" y="377798"/>
                  <a:pt x="10278350" y="388387"/>
                </a:cubicBezTo>
                <a:cubicBezTo>
                  <a:pt x="10272769" y="398978"/>
                  <a:pt x="10267482" y="407606"/>
                  <a:pt x="10262488" y="414274"/>
                </a:cubicBezTo>
                <a:cubicBezTo>
                  <a:pt x="10266992" y="420550"/>
                  <a:pt x="10268558" y="426824"/>
                  <a:pt x="10267188" y="433100"/>
                </a:cubicBezTo>
                <a:cubicBezTo>
                  <a:pt x="10265818" y="439375"/>
                  <a:pt x="10262684" y="445651"/>
                  <a:pt x="10257788" y="451926"/>
                </a:cubicBezTo>
                <a:lnTo>
                  <a:pt x="10229591" y="489579"/>
                </a:lnTo>
                <a:cubicBezTo>
                  <a:pt x="10225968" y="482389"/>
                  <a:pt x="10227338" y="471668"/>
                  <a:pt x="10233703" y="457417"/>
                </a:cubicBezTo>
                <a:cubicBezTo>
                  <a:pt x="10240067" y="443167"/>
                  <a:pt x="10244962" y="430878"/>
                  <a:pt x="10248389" y="420550"/>
                </a:cubicBezTo>
                <a:cubicBezTo>
                  <a:pt x="10244081" y="420287"/>
                  <a:pt x="10242124" y="417673"/>
                  <a:pt x="10242514" y="412705"/>
                </a:cubicBezTo>
                <a:cubicBezTo>
                  <a:pt x="10242907" y="407736"/>
                  <a:pt x="10243298" y="401985"/>
                  <a:pt x="10243690" y="395447"/>
                </a:cubicBezTo>
                <a:cubicBezTo>
                  <a:pt x="10251032" y="389827"/>
                  <a:pt x="10256320" y="385381"/>
                  <a:pt x="10259550" y="382113"/>
                </a:cubicBezTo>
                <a:cubicBezTo>
                  <a:pt x="10262782" y="378844"/>
                  <a:pt x="10262195" y="372829"/>
                  <a:pt x="10257788" y="364071"/>
                </a:cubicBezTo>
                <a:cubicBezTo>
                  <a:pt x="10268363" y="316481"/>
                  <a:pt x="10281287" y="267324"/>
                  <a:pt x="10296560" y="216598"/>
                </a:cubicBezTo>
                <a:cubicBezTo>
                  <a:pt x="10311834" y="165871"/>
                  <a:pt x="10322409" y="116713"/>
                  <a:pt x="10328284" y="69125"/>
                </a:cubicBezTo>
                <a:cubicBezTo>
                  <a:pt x="10333080" y="59973"/>
                  <a:pt x="10335235" y="51605"/>
                  <a:pt x="10334745" y="44023"/>
                </a:cubicBezTo>
                <a:cubicBezTo>
                  <a:pt x="10334256" y="36440"/>
                  <a:pt x="10330535" y="28073"/>
                  <a:pt x="10323584" y="18922"/>
                </a:cubicBezTo>
                <a:lnTo>
                  <a:pt x="10318884" y="18922"/>
                </a:lnTo>
                <a:close/>
                <a:moveTo>
                  <a:pt x="9742760" y="0"/>
                </a:moveTo>
                <a:lnTo>
                  <a:pt x="10271710" y="0"/>
                </a:lnTo>
                <a:lnTo>
                  <a:pt x="10262488" y="18922"/>
                </a:lnTo>
                <a:lnTo>
                  <a:pt x="10088601" y="426824"/>
                </a:lnTo>
                <a:cubicBezTo>
                  <a:pt x="10080769" y="433100"/>
                  <a:pt x="10074111" y="440945"/>
                  <a:pt x="10068628" y="450357"/>
                </a:cubicBezTo>
                <a:cubicBezTo>
                  <a:pt x="10063145" y="459772"/>
                  <a:pt x="10063536" y="470752"/>
                  <a:pt x="10069803" y="483303"/>
                </a:cubicBezTo>
                <a:cubicBezTo>
                  <a:pt x="10051005" y="501084"/>
                  <a:pt x="10041604" y="522003"/>
                  <a:pt x="10041604" y="546058"/>
                </a:cubicBezTo>
                <a:cubicBezTo>
                  <a:pt x="10028975" y="565538"/>
                  <a:pt x="10016638" y="595608"/>
                  <a:pt x="10004596" y="636267"/>
                </a:cubicBezTo>
                <a:cubicBezTo>
                  <a:pt x="9998574" y="656598"/>
                  <a:pt x="9993948" y="673888"/>
                  <a:pt x="9990716" y="688138"/>
                </a:cubicBezTo>
                <a:lnTo>
                  <a:pt x="9985922" y="717419"/>
                </a:lnTo>
                <a:lnTo>
                  <a:pt x="9970172" y="701645"/>
                </a:lnTo>
                <a:cubicBezTo>
                  <a:pt x="9974382" y="692233"/>
                  <a:pt x="9977711" y="682819"/>
                  <a:pt x="9980159" y="673406"/>
                </a:cubicBezTo>
                <a:cubicBezTo>
                  <a:pt x="9982607" y="663993"/>
                  <a:pt x="9987110" y="654581"/>
                  <a:pt x="9993670" y="645166"/>
                </a:cubicBezTo>
                <a:lnTo>
                  <a:pt x="9946674" y="632616"/>
                </a:lnTo>
                <a:cubicBezTo>
                  <a:pt x="9945890" y="657719"/>
                  <a:pt x="9938058" y="676544"/>
                  <a:pt x="9923175" y="689095"/>
                </a:cubicBezTo>
                <a:cubicBezTo>
                  <a:pt x="9933358" y="708967"/>
                  <a:pt x="9945890" y="719426"/>
                  <a:pt x="9960773" y="720472"/>
                </a:cubicBezTo>
                <a:cubicBezTo>
                  <a:pt x="9958716" y="733546"/>
                  <a:pt x="9956954" y="746619"/>
                  <a:pt x="9955485" y="759694"/>
                </a:cubicBezTo>
                <a:cubicBezTo>
                  <a:pt x="9954017" y="772767"/>
                  <a:pt x="9951080" y="782703"/>
                  <a:pt x="9946674" y="789502"/>
                </a:cubicBezTo>
                <a:lnTo>
                  <a:pt x="9941336" y="812307"/>
                </a:lnTo>
                <a:lnTo>
                  <a:pt x="9933512" y="828452"/>
                </a:lnTo>
                <a:lnTo>
                  <a:pt x="9933540" y="828705"/>
                </a:lnTo>
                <a:lnTo>
                  <a:pt x="9927876" y="839706"/>
                </a:lnTo>
                <a:cubicBezTo>
                  <a:pt x="9923274" y="832907"/>
                  <a:pt x="9918378" y="827677"/>
                  <a:pt x="9913188" y="824017"/>
                </a:cubicBezTo>
                <a:cubicBezTo>
                  <a:pt x="9907999" y="820355"/>
                  <a:pt x="9901929" y="821401"/>
                  <a:pt x="9894978" y="827155"/>
                </a:cubicBezTo>
                <a:lnTo>
                  <a:pt x="9880878" y="839706"/>
                </a:lnTo>
                <a:lnTo>
                  <a:pt x="9913776" y="858531"/>
                </a:lnTo>
                <a:cubicBezTo>
                  <a:pt x="9900460" y="865853"/>
                  <a:pt x="9889494" y="870037"/>
                  <a:pt x="9880878" y="871083"/>
                </a:cubicBezTo>
                <a:cubicBezTo>
                  <a:pt x="9863549" y="875527"/>
                  <a:pt x="9851212" y="893308"/>
                  <a:pt x="9843868" y="924424"/>
                </a:cubicBezTo>
                <a:cubicBezTo>
                  <a:pt x="9836526" y="955539"/>
                  <a:pt x="9825365" y="973320"/>
                  <a:pt x="9810384" y="977765"/>
                </a:cubicBezTo>
                <a:lnTo>
                  <a:pt x="9805684" y="958938"/>
                </a:lnTo>
                <a:cubicBezTo>
                  <a:pt x="9810482" y="940374"/>
                  <a:pt x="9816161" y="922593"/>
                  <a:pt x="9822721" y="905597"/>
                </a:cubicBezTo>
                <a:cubicBezTo>
                  <a:pt x="9829280" y="888601"/>
                  <a:pt x="9836134" y="870821"/>
                  <a:pt x="9843282" y="852256"/>
                </a:cubicBezTo>
                <a:lnTo>
                  <a:pt x="9880878" y="808328"/>
                </a:lnTo>
                <a:cubicBezTo>
                  <a:pt x="9874906" y="788194"/>
                  <a:pt x="9883326" y="745312"/>
                  <a:pt x="9906139" y="679682"/>
                </a:cubicBezTo>
                <a:cubicBezTo>
                  <a:pt x="9928952" y="614052"/>
                  <a:pt x="9945597" y="571168"/>
                  <a:pt x="9956073" y="551036"/>
                </a:cubicBezTo>
                <a:cubicBezTo>
                  <a:pt x="9951863" y="542798"/>
                  <a:pt x="9945009" y="527894"/>
                  <a:pt x="9935512" y="506323"/>
                </a:cubicBezTo>
                <a:cubicBezTo>
                  <a:pt x="9926015" y="484751"/>
                  <a:pt x="9925036" y="468277"/>
                  <a:pt x="9932576" y="456903"/>
                </a:cubicBezTo>
                <a:cubicBezTo>
                  <a:pt x="9937764" y="453765"/>
                  <a:pt x="9941485" y="449059"/>
                  <a:pt x="9943737" y="442784"/>
                </a:cubicBezTo>
                <a:cubicBezTo>
                  <a:pt x="9945988" y="436508"/>
                  <a:pt x="9943835" y="428664"/>
                  <a:pt x="9937274" y="419251"/>
                </a:cubicBezTo>
                <a:cubicBezTo>
                  <a:pt x="9951667" y="397156"/>
                  <a:pt x="9964004" y="366041"/>
                  <a:pt x="9974284" y="325904"/>
                </a:cubicBezTo>
                <a:cubicBezTo>
                  <a:pt x="9984565" y="285768"/>
                  <a:pt x="9991027" y="256220"/>
                  <a:pt x="9993670" y="237264"/>
                </a:cubicBezTo>
                <a:cubicBezTo>
                  <a:pt x="9986327" y="216476"/>
                  <a:pt x="9989265" y="192158"/>
                  <a:pt x="10002482" y="164312"/>
                </a:cubicBezTo>
                <a:cubicBezTo>
                  <a:pt x="10015700" y="136464"/>
                  <a:pt x="10026862" y="116854"/>
                  <a:pt x="10035967" y="105480"/>
                </a:cubicBezTo>
                <a:cubicBezTo>
                  <a:pt x="10047226" y="90183"/>
                  <a:pt x="10051731" y="76847"/>
                  <a:pt x="10049479" y="65473"/>
                </a:cubicBezTo>
                <a:cubicBezTo>
                  <a:pt x="10047226" y="54099"/>
                  <a:pt x="10041156" y="42333"/>
                  <a:pt x="10031267" y="30174"/>
                </a:cubicBezTo>
                <a:cubicBezTo>
                  <a:pt x="10021868" y="12393"/>
                  <a:pt x="10012469" y="16577"/>
                  <a:pt x="10003070" y="42725"/>
                </a:cubicBezTo>
                <a:cubicBezTo>
                  <a:pt x="9995824" y="49131"/>
                  <a:pt x="9990342" y="56715"/>
                  <a:pt x="9986622" y="65473"/>
                </a:cubicBezTo>
                <a:cubicBezTo>
                  <a:pt x="9982900" y="74233"/>
                  <a:pt x="9982117" y="83384"/>
                  <a:pt x="9984270" y="92929"/>
                </a:cubicBezTo>
                <a:lnTo>
                  <a:pt x="9988970" y="124306"/>
                </a:lnTo>
                <a:cubicBezTo>
                  <a:pt x="9969976" y="137510"/>
                  <a:pt x="9953920" y="156598"/>
                  <a:pt x="9940799" y="181569"/>
                </a:cubicBezTo>
                <a:cubicBezTo>
                  <a:pt x="9927680" y="206539"/>
                  <a:pt x="9918672" y="233472"/>
                  <a:pt x="9913776" y="262365"/>
                </a:cubicBezTo>
                <a:cubicBezTo>
                  <a:pt x="9900069" y="281714"/>
                  <a:pt x="9887536" y="302633"/>
                  <a:pt x="9876180" y="325119"/>
                </a:cubicBezTo>
                <a:cubicBezTo>
                  <a:pt x="9864822" y="347606"/>
                  <a:pt x="9852289" y="368525"/>
                  <a:pt x="9838582" y="387874"/>
                </a:cubicBezTo>
                <a:cubicBezTo>
                  <a:pt x="9841128" y="390881"/>
                  <a:pt x="9843086" y="394280"/>
                  <a:pt x="9844456" y="398071"/>
                </a:cubicBezTo>
                <a:cubicBezTo>
                  <a:pt x="9845828" y="401864"/>
                  <a:pt x="9845435" y="406831"/>
                  <a:pt x="9843282" y="412975"/>
                </a:cubicBezTo>
                <a:cubicBezTo>
                  <a:pt x="9838191" y="418597"/>
                  <a:pt x="9834274" y="423042"/>
                  <a:pt x="9831533" y="426311"/>
                </a:cubicBezTo>
                <a:cubicBezTo>
                  <a:pt x="9828790" y="429579"/>
                  <a:pt x="9829575" y="435593"/>
                  <a:pt x="9833883" y="444353"/>
                </a:cubicBezTo>
                <a:lnTo>
                  <a:pt x="9824484" y="488281"/>
                </a:lnTo>
                <a:lnTo>
                  <a:pt x="9763388" y="551036"/>
                </a:lnTo>
                <a:lnTo>
                  <a:pt x="9749288" y="563586"/>
                </a:lnTo>
                <a:cubicBezTo>
                  <a:pt x="9747428" y="559926"/>
                  <a:pt x="9747625" y="554696"/>
                  <a:pt x="9749876" y="547898"/>
                </a:cubicBezTo>
                <a:cubicBezTo>
                  <a:pt x="9752128" y="541099"/>
                  <a:pt x="9753499" y="535869"/>
                  <a:pt x="9753988" y="532209"/>
                </a:cubicBezTo>
                <a:cubicBezTo>
                  <a:pt x="9761037" y="528418"/>
                  <a:pt x="9764563" y="520312"/>
                  <a:pt x="9764563" y="507891"/>
                </a:cubicBezTo>
                <a:cubicBezTo>
                  <a:pt x="9764563" y="495471"/>
                  <a:pt x="9761037" y="482659"/>
                  <a:pt x="9753988" y="469454"/>
                </a:cubicBezTo>
                <a:cubicBezTo>
                  <a:pt x="9740379" y="452197"/>
                  <a:pt x="9720602" y="444353"/>
                  <a:pt x="9694656" y="445922"/>
                </a:cubicBezTo>
                <a:cubicBezTo>
                  <a:pt x="9668709" y="447491"/>
                  <a:pt x="9647756" y="449059"/>
                  <a:pt x="9631797" y="450627"/>
                </a:cubicBezTo>
                <a:cubicBezTo>
                  <a:pt x="9639043" y="444091"/>
                  <a:pt x="9643351" y="435201"/>
                  <a:pt x="9644722" y="423958"/>
                </a:cubicBezTo>
                <a:cubicBezTo>
                  <a:pt x="9646092" y="412714"/>
                  <a:pt x="9643351" y="400687"/>
                  <a:pt x="9636497" y="387874"/>
                </a:cubicBezTo>
                <a:lnTo>
                  <a:pt x="9655296" y="343946"/>
                </a:lnTo>
                <a:cubicBezTo>
                  <a:pt x="9655590" y="334272"/>
                  <a:pt x="9658527" y="323812"/>
                  <a:pt x="9664108" y="312568"/>
                </a:cubicBezTo>
                <a:cubicBezTo>
                  <a:pt x="9669688" y="301325"/>
                  <a:pt x="9676150" y="290866"/>
                  <a:pt x="9683494" y="281191"/>
                </a:cubicBezTo>
                <a:cubicBezTo>
                  <a:pt x="9678598" y="277924"/>
                  <a:pt x="9675465" y="273478"/>
                  <a:pt x="9674095" y="267855"/>
                </a:cubicBezTo>
                <a:cubicBezTo>
                  <a:pt x="9672724" y="262235"/>
                  <a:pt x="9674290" y="256220"/>
                  <a:pt x="9678794" y="249815"/>
                </a:cubicBezTo>
                <a:cubicBezTo>
                  <a:pt x="9683885" y="243801"/>
                  <a:pt x="9687802" y="238571"/>
                  <a:pt x="9690543" y="234126"/>
                </a:cubicBezTo>
                <a:cubicBezTo>
                  <a:pt x="9693284" y="229681"/>
                  <a:pt x="9692501" y="224451"/>
                  <a:pt x="9688193" y="218437"/>
                </a:cubicBezTo>
                <a:cubicBezTo>
                  <a:pt x="9699354" y="181177"/>
                  <a:pt x="9708754" y="144308"/>
                  <a:pt x="9716392" y="107833"/>
                </a:cubicBezTo>
                <a:close/>
                <a:moveTo>
                  <a:pt x="9664502" y="0"/>
                </a:moveTo>
                <a:lnTo>
                  <a:pt x="9706867" y="0"/>
                </a:lnTo>
                <a:lnTo>
                  <a:pt x="9702219" y="25958"/>
                </a:lnTo>
                <a:cubicBezTo>
                  <a:pt x="9698205" y="41254"/>
                  <a:pt x="9693530" y="53119"/>
                  <a:pt x="9688193" y="61552"/>
                </a:cubicBezTo>
                <a:cubicBezTo>
                  <a:pt x="9670766" y="78678"/>
                  <a:pt x="9658624" y="91490"/>
                  <a:pt x="9651771" y="99989"/>
                </a:cubicBezTo>
                <a:cubicBezTo>
                  <a:pt x="9644918" y="108487"/>
                  <a:pt x="9649225" y="122867"/>
                  <a:pt x="9664695" y="143132"/>
                </a:cubicBezTo>
                <a:cubicBezTo>
                  <a:pt x="9651576" y="156337"/>
                  <a:pt x="9641393" y="172287"/>
                  <a:pt x="9634147" y="190981"/>
                </a:cubicBezTo>
                <a:cubicBezTo>
                  <a:pt x="9626902" y="209677"/>
                  <a:pt x="9616720" y="227197"/>
                  <a:pt x="9603600" y="243539"/>
                </a:cubicBezTo>
                <a:lnTo>
                  <a:pt x="9589500" y="193336"/>
                </a:lnTo>
                <a:cubicBezTo>
                  <a:pt x="9603600" y="173724"/>
                  <a:pt x="9615349" y="150191"/>
                  <a:pt x="9624748" y="122737"/>
                </a:cubicBezTo>
                <a:cubicBezTo>
                  <a:pt x="9634147" y="95282"/>
                  <a:pt x="9641196" y="68611"/>
                  <a:pt x="9645896" y="42725"/>
                </a:cubicBezTo>
                <a:cubicBezTo>
                  <a:pt x="9652750" y="34750"/>
                  <a:pt x="9657841" y="26579"/>
                  <a:pt x="9661170" y="18211"/>
                </a:cubicBezTo>
                <a:close/>
                <a:moveTo>
                  <a:pt x="9501108" y="0"/>
                </a:moveTo>
                <a:lnTo>
                  <a:pt x="9519306" y="0"/>
                </a:lnTo>
                <a:lnTo>
                  <a:pt x="9523705" y="17623"/>
                </a:lnTo>
                <a:cubicBezTo>
                  <a:pt x="9522335" y="23898"/>
                  <a:pt x="9519202" y="30174"/>
                  <a:pt x="9514306" y="36449"/>
                </a:cubicBezTo>
                <a:lnTo>
                  <a:pt x="9486108" y="74102"/>
                </a:lnTo>
                <a:cubicBezTo>
                  <a:pt x="9482486" y="66912"/>
                  <a:pt x="9483856" y="56191"/>
                  <a:pt x="9490221" y="41940"/>
                </a:cubicBezTo>
                <a:cubicBezTo>
                  <a:pt x="9496584" y="27690"/>
                  <a:pt x="9501480" y="15401"/>
                  <a:pt x="9504907" y="5073"/>
                </a:cubicBezTo>
                <a:close/>
                <a:moveTo>
                  <a:pt x="0" y="0"/>
                </a:moveTo>
                <a:lnTo>
                  <a:pt x="9349956" y="0"/>
                </a:lnTo>
                <a:lnTo>
                  <a:pt x="9345119" y="11347"/>
                </a:lnTo>
                <a:cubicBezTo>
                  <a:pt x="9337286" y="17623"/>
                  <a:pt x="9330628" y="25468"/>
                  <a:pt x="9325145" y="34880"/>
                </a:cubicBezTo>
                <a:cubicBezTo>
                  <a:pt x="9319663" y="44295"/>
                  <a:pt x="9320054" y="55275"/>
                  <a:pt x="9326321" y="67826"/>
                </a:cubicBezTo>
                <a:cubicBezTo>
                  <a:pt x="9307522" y="85607"/>
                  <a:pt x="9298122" y="106526"/>
                  <a:pt x="9298122" y="130581"/>
                </a:cubicBezTo>
                <a:cubicBezTo>
                  <a:pt x="9285493" y="150061"/>
                  <a:pt x="9273156" y="180131"/>
                  <a:pt x="9261113" y="220790"/>
                </a:cubicBezTo>
                <a:cubicBezTo>
                  <a:pt x="9249070" y="261450"/>
                  <a:pt x="9242608" y="289950"/>
                  <a:pt x="9241727" y="306294"/>
                </a:cubicBezTo>
                <a:lnTo>
                  <a:pt x="9190030" y="412975"/>
                </a:lnTo>
                <a:lnTo>
                  <a:pt x="9194730" y="456903"/>
                </a:lnTo>
                <a:cubicBezTo>
                  <a:pt x="9168295" y="490242"/>
                  <a:pt x="9148321" y="530247"/>
                  <a:pt x="9134810" y="576922"/>
                </a:cubicBezTo>
                <a:cubicBezTo>
                  <a:pt x="9121298" y="623595"/>
                  <a:pt x="9103674" y="665170"/>
                  <a:pt x="9081938" y="701645"/>
                </a:cubicBezTo>
                <a:cubicBezTo>
                  <a:pt x="9081449" y="714196"/>
                  <a:pt x="9078904" y="725178"/>
                  <a:pt x="9074302" y="734591"/>
                </a:cubicBezTo>
                <a:cubicBezTo>
                  <a:pt x="9069700" y="744005"/>
                  <a:pt x="9065980" y="751849"/>
                  <a:pt x="9063140" y="758124"/>
                </a:cubicBezTo>
                <a:lnTo>
                  <a:pt x="9020843" y="858531"/>
                </a:lnTo>
                <a:cubicBezTo>
                  <a:pt x="9023586" y="864807"/>
                  <a:pt x="9025151" y="871083"/>
                  <a:pt x="9025543" y="877358"/>
                </a:cubicBezTo>
                <a:cubicBezTo>
                  <a:pt x="9025934" y="883634"/>
                  <a:pt x="9022801" y="889908"/>
                  <a:pt x="9016144" y="896185"/>
                </a:cubicBezTo>
                <a:cubicBezTo>
                  <a:pt x="9008311" y="907820"/>
                  <a:pt x="8999304" y="919063"/>
                  <a:pt x="8989121" y="929915"/>
                </a:cubicBezTo>
                <a:cubicBezTo>
                  <a:pt x="8978939" y="940766"/>
                  <a:pt x="8972281" y="956715"/>
                  <a:pt x="8969147" y="977765"/>
                </a:cubicBezTo>
                <a:cubicBezTo>
                  <a:pt x="8973553" y="987308"/>
                  <a:pt x="8974141" y="996461"/>
                  <a:pt x="8970910" y="1005219"/>
                </a:cubicBezTo>
                <a:cubicBezTo>
                  <a:pt x="8967678" y="1013979"/>
                  <a:pt x="8962392" y="1021562"/>
                  <a:pt x="8955048" y="1027969"/>
                </a:cubicBezTo>
                <a:cubicBezTo>
                  <a:pt x="8953971" y="1054901"/>
                  <a:pt x="8946727" y="1085755"/>
                  <a:pt x="8933313" y="1120531"/>
                </a:cubicBezTo>
                <a:cubicBezTo>
                  <a:pt x="8919899" y="1155307"/>
                  <a:pt x="8906779" y="1183024"/>
                  <a:pt x="8893953" y="1203680"/>
                </a:cubicBezTo>
                <a:cubicBezTo>
                  <a:pt x="8898554" y="1207079"/>
                  <a:pt x="8901101" y="1211263"/>
                  <a:pt x="8901590" y="1216231"/>
                </a:cubicBezTo>
                <a:cubicBezTo>
                  <a:pt x="8902080" y="1221200"/>
                  <a:pt x="8901101" y="1225382"/>
                  <a:pt x="8898653" y="1228781"/>
                </a:cubicBezTo>
                <a:lnTo>
                  <a:pt x="8879854" y="1247608"/>
                </a:lnTo>
                <a:cubicBezTo>
                  <a:pt x="8875155" y="1248654"/>
                  <a:pt x="8870454" y="1246562"/>
                  <a:pt x="8865756" y="1241333"/>
                </a:cubicBezTo>
                <a:cubicBezTo>
                  <a:pt x="8863405" y="1264082"/>
                  <a:pt x="8858705" y="1293889"/>
                  <a:pt x="8851656" y="1330758"/>
                </a:cubicBezTo>
                <a:cubicBezTo>
                  <a:pt x="8844607" y="1367627"/>
                  <a:pt x="8835207" y="1406848"/>
                  <a:pt x="8823459" y="1448422"/>
                </a:cubicBezTo>
                <a:cubicBezTo>
                  <a:pt x="8814157" y="1464372"/>
                  <a:pt x="8806912" y="1482676"/>
                  <a:pt x="8801723" y="1503332"/>
                </a:cubicBezTo>
                <a:cubicBezTo>
                  <a:pt x="8796534" y="1523989"/>
                  <a:pt x="8792812" y="1545430"/>
                  <a:pt x="8790561" y="1567656"/>
                </a:cubicBezTo>
                <a:lnTo>
                  <a:pt x="8776462" y="1605308"/>
                </a:lnTo>
                <a:lnTo>
                  <a:pt x="8752963" y="1655512"/>
                </a:lnTo>
                <a:cubicBezTo>
                  <a:pt x="8752180" y="1667541"/>
                  <a:pt x="8749047" y="1677999"/>
                  <a:pt x="8743564" y="1686888"/>
                </a:cubicBezTo>
                <a:cubicBezTo>
                  <a:pt x="8738082" y="1695780"/>
                  <a:pt x="8734948" y="1706238"/>
                  <a:pt x="8734165" y="1718265"/>
                </a:cubicBezTo>
                <a:lnTo>
                  <a:pt x="8701268" y="1799847"/>
                </a:lnTo>
                <a:lnTo>
                  <a:pt x="8682469" y="1818672"/>
                </a:lnTo>
                <a:lnTo>
                  <a:pt x="8663670" y="1868877"/>
                </a:lnTo>
                <a:cubicBezTo>
                  <a:pt x="8654663" y="1868746"/>
                  <a:pt x="8649179" y="1870575"/>
                  <a:pt x="8647222" y="1874368"/>
                </a:cubicBezTo>
                <a:cubicBezTo>
                  <a:pt x="8645264" y="1878159"/>
                  <a:pt x="8644480" y="1884696"/>
                  <a:pt x="8644872" y="1893978"/>
                </a:cubicBezTo>
                <a:cubicBezTo>
                  <a:pt x="8644480" y="1902999"/>
                  <a:pt x="8641739" y="1908490"/>
                  <a:pt x="8636648" y="1910451"/>
                </a:cubicBezTo>
                <a:cubicBezTo>
                  <a:pt x="8631557" y="1912413"/>
                  <a:pt x="8626464" y="1913196"/>
                  <a:pt x="8621373" y="1912805"/>
                </a:cubicBezTo>
                <a:cubicBezTo>
                  <a:pt x="8621471" y="1919603"/>
                  <a:pt x="8621275" y="1929539"/>
                  <a:pt x="8620786" y="1942612"/>
                </a:cubicBezTo>
                <a:cubicBezTo>
                  <a:pt x="8620296" y="1955687"/>
                  <a:pt x="8618926" y="1968760"/>
                  <a:pt x="8616674" y="1981834"/>
                </a:cubicBezTo>
                <a:lnTo>
                  <a:pt x="8602575" y="2038313"/>
                </a:lnTo>
                <a:cubicBezTo>
                  <a:pt x="8597092" y="2044589"/>
                  <a:pt x="8593959" y="2050864"/>
                  <a:pt x="8593176" y="2057140"/>
                </a:cubicBezTo>
                <a:lnTo>
                  <a:pt x="8588476" y="2057140"/>
                </a:lnTo>
                <a:cubicBezTo>
                  <a:pt x="8588280" y="2060539"/>
                  <a:pt x="8587496" y="2064721"/>
                  <a:pt x="8586126" y="2069690"/>
                </a:cubicBezTo>
                <a:cubicBezTo>
                  <a:pt x="8584755" y="2074658"/>
                  <a:pt x="8583972" y="2078842"/>
                  <a:pt x="8583776" y="2082241"/>
                </a:cubicBezTo>
                <a:cubicBezTo>
                  <a:pt x="8582993" y="2089562"/>
                  <a:pt x="8579860" y="2093746"/>
                  <a:pt x="8574377" y="2094792"/>
                </a:cubicBezTo>
                <a:cubicBezTo>
                  <a:pt x="8574475" y="2103943"/>
                  <a:pt x="8574280" y="2112312"/>
                  <a:pt x="8573790" y="2119895"/>
                </a:cubicBezTo>
                <a:cubicBezTo>
                  <a:pt x="8573301" y="2127477"/>
                  <a:pt x="8571929" y="2135845"/>
                  <a:pt x="8569677" y="2144996"/>
                </a:cubicBezTo>
                <a:cubicBezTo>
                  <a:pt x="8569482" y="2148134"/>
                  <a:pt x="8568698" y="2151271"/>
                  <a:pt x="8567328" y="2154409"/>
                </a:cubicBezTo>
                <a:cubicBezTo>
                  <a:pt x="8565957" y="2157547"/>
                  <a:pt x="8565174" y="2160685"/>
                  <a:pt x="8564978" y="2163823"/>
                </a:cubicBezTo>
                <a:lnTo>
                  <a:pt x="8546179" y="2182648"/>
                </a:lnTo>
                <a:cubicBezTo>
                  <a:pt x="8538640" y="2201083"/>
                  <a:pt x="8531395" y="2219125"/>
                  <a:pt x="8524444" y="2236774"/>
                </a:cubicBezTo>
                <a:cubicBezTo>
                  <a:pt x="8517491" y="2254424"/>
                  <a:pt x="8513771" y="2274034"/>
                  <a:pt x="8513282" y="2295607"/>
                </a:cubicBezTo>
                <a:cubicBezTo>
                  <a:pt x="8509659" y="2299529"/>
                  <a:pt x="8502805" y="2316786"/>
                  <a:pt x="8492720" y="2347378"/>
                </a:cubicBezTo>
                <a:cubicBezTo>
                  <a:pt x="8482636" y="2377971"/>
                  <a:pt x="8476958" y="2398366"/>
                  <a:pt x="8475684" y="2408563"/>
                </a:cubicBezTo>
                <a:cubicBezTo>
                  <a:pt x="8464033" y="2452754"/>
                  <a:pt x="8450914" y="2496159"/>
                  <a:pt x="8436324" y="2538780"/>
                </a:cubicBezTo>
                <a:cubicBezTo>
                  <a:pt x="8421736" y="2581399"/>
                  <a:pt x="8405091" y="2621667"/>
                  <a:pt x="8386391" y="2659582"/>
                </a:cubicBezTo>
                <a:cubicBezTo>
                  <a:pt x="8386489" y="2665595"/>
                  <a:pt x="8386293" y="2670825"/>
                  <a:pt x="8385804" y="2675270"/>
                </a:cubicBezTo>
                <a:cubicBezTo>
                  <a:pt x="8385314" y="2679714"/>
                  <a:pt x="8383943" y="2684944"/>
                  <a:pt x="8381692" y="2690959"/>
                </a:cubicBezTo>
                <a:lnTo>
                  <a:pt x="8372293" y="2709784"/>
                </a:lnTo>
                <a:cubicBezTo>
                  <a:pt x="8374544" y="2712661"/>
                  <a:pt x="8375915" y="2714752"/>
                  <a:pt x="8376405" y="2716060"/>
                </a:cubicBezTo>
                <a:cubicBezTo>
                  <a:pt x="8376894" y="2717368"/>
                  <a:pt x="8377090" y="2719460"/>
                  <a:pt x="8376992" y="2722336"/>
                </a:cubicBezTo>
                <a:cubicBezTo>
                  <a:pt x="8372293" y="2742208"/>
                  <a:pt x="8362894" y="2752666"/>
                  <a:pt x="8348794" y="2753712"/>
                </a:cubicBezTo>
                <a:cubicBezTo>
                  <a:pt x="8347620" y="2768355"/>
                  <a:pt x="8342920" y="2779860"/>
                  <a:pt x="8334695" y="2788228"/>
                </a:cubicBezTo>
                <a:cubicBezTo>
                  <a:pt x="8326470" y="2796594"/>
                  <a:pt x="8321771" y="2808099"/>
                  <a:pt x="8320596" y="2822742"/>
                </a:cubicBezTo>
                <a:lnTo>
                  <a:pt x="8301798" y="2872946"/>
                </a:lnTo>
                <a:cubicBezTo>
                  <a:pt x="8300428" y="2893341"/>
                  <a:pt x="8294944" y="2909030"/>
                  <a:pt x="8285349" y="2920012"/>
                </a:cubicBezTo>
                <a:cubicBezTo>
                  <a:pt x="8275754" y="2930993"/>
                  <a:pt x="8270271" y="2946682"/>
                  <a:pt x="8268900" y="2967077"/>
                </a:cubicBezTo>
                <a:cubicBezTo>
                  <a:pt x="8267628" y="2978712"/>
                  <a:pt x="8261949" y="3005645"/>
                  <a:pt x="8251864" y="3047874"/>
                </a:cubicBezTo>
                <a:cubicBezTo>
                  <a:pt x="8241779" y="3090102"/>
                  <a:pt x="8234926" y="3115465"/>
                  <a:pt x="8231303" y="3123963"/>
                </a:cubicBezTo>
                <a:cubicBezTo>
                  <a:pt x="8230716" y="3135467"/>
                  <a:pt x="8228366" y="3143835"/>
                  <a:pt x="8224253" y="3149064"/>
                </a:cubicBezTo>
                <a:cubicBezTo>
                  <a:pt x="8220142" y="3154294"/>
                  <a:pt x="8217792" y="3162661"/>
                  <a:pt x="8217204" y="3174167"/>
                </a:cubicBezTo>
                <a:cubicBezTo>
                  <a:pt x="8205455" y="3174689"/>
                  <a:pt x="8197230" y="3179919"/>
                  <a:pt x="8192531" y="3189856"/>
                </a:cubicBezTo>
                <a:cubicBezTo>
                  <a:pt x="8187831" y="3199792"/>
                  <a:pt x="8186657" y="3211297"/>
                  <a:pt x="8189007" y="3224369"/>
                </a:cubicBezTo>
                <a:lnTo>
                  <a:pt x="8160808" y="3349879"/>
                </a:lnTo>
                <a:cubicBezTo>
                  <a:pt x="8150626" y="3369751"/>
                  <a:pt x="8138093" y="3386485"/>
                  <a:pt x="8123211" y="3400082"/>
                </a:cubicBezTo>
                <a:lnTo>
                  <a:pt x="8109112" y="3456561"/>
                </a:lnTo>
                <a:cubicBezTo>
                  <a:pt x="8111756" y="3456300"/>
                  <a:pt x="8114693" y="3456824"/>
                  <a:pt x="8117925" y="3458129"/>
                </a:cubicBezTo>
                <a:cubicBezTo>
                  <a:pt x="8121155" y="3459438"/>
                  <a:pt x="8122917" y="3463098"/>
                  <a:pt x="8123211" y="3469112"/>
                </a:cubicBezTo>
                <a:cubicBezTo>
                  <a:pt x="8122721" y="3472511"/>
                  <a:pt x="8120176" y="3476695"/>
                  <a:pt x="8115575" y="3481662"/>
                </a:cubicBezTo>
                <a:cubicBezTo>
                  <a:pt x="8110972" y="3486631"/>
                  <a:pt x="8107252" y="3490814"/>
                  <a:pt x="8104413" y="3494214"/>
                </a:cubicBezTo>
                <a:cubicBezTo>
                  <a:pt x="8101769" y="3545200"/>
                  <a:pt x="8088258" y="3596975"/>
                  <a:pt x="8063879" y="3649530"/>
                </a:cubicBezTo>
                <a:cubicBezTo>
                  <a:pt x="8039499" y="3702088"/>
                  <a:pt x="8020113" y="3750722"/>
                  <a:pt x="8005720" y="3795434"/>
                </a:cubicBezTo>
                <a:cubicBezTo>
                  <a:pt x="7992600" y="3796480"/>
                  <a:pt x="7985943" y="3803802"/>
                  <a:pt x="7985746" y="3817399"/>
                </a:cubicBezTo>
                <a:cubicBezTo>
                  <a:pt x="7985551" y="3830995"/>
                  <a:pt x="7985943" y="3844592"/>
                  <a:pt x="7986922" y="3858189"/>
                </a:cubicBezTo>
                <a:cubicBezTo>
                  <a:pt x="7984768" y="3864726"/>
                  <a:pt x="7976152" y="3892442"/>
                  <a:pt x="7961074" y="3941339"/>
                </a:cubicBezTo>
                <a:cubicBezTo>
                  <a:pt x="7945995" y="3990234"/>
                  <a:pt x="7937380" y="4021089"/>
                  <a:pt x="7935226" y="4033901"/>
                </a:cubicBezTo>
                <a:lnTo>
                  <a:pt x="7897628" y="4121756"/>
                </a:lnTo>
                <a:cubicBezTo>
                  <a:pt x="7896257" y="4141890"/>
                  <a:pt x="7890775" y="4156533"/>
                  <a:pt x="7881180" y="4165684"/>
                </a:cubicBezTo>
                <a:cubicBezTo>
                  <a:pt x="7871584" y="4174837"/>
                  <a:pt x="7866102" y="4189478"/>
                  <a:pt x="7864731" y="4209614"/>
                </a:cubicBezTo>
                <a:cubicBezTo>
                  <a:pt x="7863947" y="4223080"/>
                  <a:pt x="7859640" y="4247919"/>
                  <a:pt x="7851807" y="4284134"/>
                </a:cubicBezTo>
                <a:cubicBezTo>
                  <a:pt x="7843975" y="4320349"/>
                  <a:pt x="7837317" y="4343619"/>
                  <a:pt x="7831833" y="4353947"/>
                </a:cubicBezTo>
                <a:lnTo>
                  <a:pt x="7817735" y="4397875"/>
                </a:lnTo>
                <a:cubicBezTo>
                  <a:pt x="7806181" y="4398399"/>
                  <a:pt x="7798740" y="4403628"/>
                  <a:pt x="7795411" y="4413564"/>
                </a:cubicBezTo>
                <a:cubicBezTo>
                  <a:pt x="7792082" y="4423501"/>
                  <a:pt x="7791691" y="4435005"/>
                  <a:pt x="7794237" y="4448080"/>
                </a:cubicBezTo>
                <a:cubicBezTo>
                  <a:pt x="7789537" y="4468605"/>
                  <a:pt x="7783662" y="4493445"/>
                  <a:pt x="7776613" y="4522600"/>
                </a:cubicBezTo>
                <a:cubicBezTo>
                  <a:pt x="7769564" y="4551755"/>
                  <a:pt x="7761339" y="4575026"/>
                  <a:pt x="7751940" y="4592415"/>
                </a:cubicBezTo>
                <a:lnTo>
                  <a:pt x="7733140" y="4604965"/>
                </a:lnTo>
                <a:lnTo>
                  <a:pt x="7719042" y="4661444"/>
                </a:lnTo>
                <a:cubicBezTo>
                  <a:pt x="7719629" y="4661314"/>
                  <a:pt x="7721979" y="4661575"/>
                  <a:pt x="7726091" y="4662229"/>
                </a:cubicBezTo>
                <a:cubicBezTo>
                  <a:pt x="7730204" y="4662882"/>
                  <a:pt x="7732554" y="4664713"/>
                  <a:pt x="7733140" y="4667720"/>
                </a:cubicBezTo>
                <a:cubicBezTo>
                  <a:pt x="7732652" y="4673864"/>
                  <a:pt x="7730106" y="4678832"/>
                  <a:pt x="7725504" y="4682624"/>
                </a:cubicBezTo>
                <a:cubicBezTo>
                  <a:pt x="7720902" y="4686415"/>
                  <a:pt x="7717182" y="4689814"/>
                  <a:pt x="7714342" y="4692822"/>
                </a:cubicBezTo>
                <a:cubicBezTo>
                  <a:pt x="7712091" y="4740018"/>
                  <a:pt x="7700145" y="4786822"/>
                  <a:pt x="7678507" y="4833234"/>
                </a:cubicBezTo>
                <a:cubicBezTo>
                  <a:pt x="7656869" y="4879646"/>
                  <a:pt x="7639050" y="4924881"/>
                  <a:pt x="7625049" y="4968941"/>
                </a:cubicBezTo>
                <a:cubicBezTo>
                  <a:pt x="7613692" y="4970118"/>
                  <a:pt x="7607034" y="4977177"/>
                  <a:pt x="7605075" y="4990120"/>
                </a:cubicBezTo>
                <a:cubicBezTo>
                  <a:pt x="7603117" y="5003063"/>
                  <a:pt x="7603509" y="5014829"/>
                  <a:pt x="7606250" y="5025420"/>
                </a:cubicBezTo>
                <a:cubicBezTo>
                  <a:pt x="7601061" y="5039017"/>
                  <a:pt x="7587941" y="5085559"/>
                  <a:pt x="7566890" y="5165047"/>
                </a:cubicBezTo>
                <a:cubicBezTo>
                  <a:pt x="7545840" y="5244537"/>
                  <a:pt x="7533895" y="5294217"/>
                  <a:pt x="7531056" y="5314090"/>
                </a:cubicBezTo>
                <a:cubicBezTo>
                  <a:pt x="7517152" y="5325856"/>
                  <a:pt x="7510886" y="5344683"/>
                  <a:pt x="7512257" y="5370569"/>
                </a:cubicBezTo>
                <a:cubicBezTo>
                  <a:pt x="7513628" y="5396455"/>
                  <a:pt x="7507362" y="5415280"/>
                  <a:pt x="7493458" y="5427048"/>
                </a:cubicBezTo>
                <a:cubicBezTo>
                  <a:pt x="7491305" y="5450318"/>
                  <a:pt x="7482689" y="5477512"/>
                  <a:pt x="7467611" y="5508628"/>
                </a:cubicBezTo>
                <a:cubicBezTo>
                  <a:pt x="7452533" y="5539743"/>
                  <a:pt x="7443917" y="5566938"/>
                  <a:pt x="7441762" y="5590208"/>
                </a:cubicBezTo>
                <a:lnTo>
                  <a:pt x="7427663" y="5615311"/>
                </a:lnTo>
                <a:cubicBezTo>
                  <a:pt x="7426293" y="5654531"/>
                  <a:pt x="7420809" y="5689047"/>
                  <a:pt x="7411215" y="5718854"/>
                </a:cubicBezTo>
                <a:cubicBezTo>
                  <a:pt x="7401620" y="5748664"/>
                  <a:pt x="7396137" y="5783178"/>
                  <a:pt x="7394765" y="5822399"/>
                </a:cubicBezTo>
                <a:lnTo>
                  <a:pt x="7380667" y="5866328"/>
                </a:lnTo>
                <a:cubicBezTo>
                  <a:pt x="7371953" y="5871034"/>
                  <a:pt x="7360008" y="5892999"/>
                  <a:pt x="7344832" y="5932220"/>
                </a:cubicBezTo>
                <a:cubicBezTo>
                  <a:pt x="7329656" y="5971441"/>
                  <a:pt x="7321236" y="5999680"/>
                  <a:pt x="7319571" y="6016939"/>
                </a:cubicBezTo>
                <a:cubicBezTo>
                  <a:pt x="7308214" y="6018899"/>
                  <a:pt x="7301556" y="6029096"/>
                  <a:pt x="7299598" y="6047531"/>
                </a:cubicBezTo>
                <a:cubicBezTo>
                  <a:pt x="7297639" y="6065965"/>
                  <a:pt x="7298032" y="6080869"/>
                  <a:pt x="7300773" y="6092243"/>
                </a:cubicBezTo>
                <a:cubicBezTo>
                  <a:pt x="7296074" y="6099172"/>
                  <a:pt x="7292548" y="6108847"/>
                  <a:pt x="7290199" y="6121267"/>
                </a:cubicBezTo>
                <a:cubicBezTo>
                  <a:pt x="7287849" y="6133687"/>
                  <a:pt x="7286673" y="6144931"/>
                  <a:pt x="7286673" y="6154998"/>
                </a:cubicBezTo>
                <a:lnTo>
                  <a:pt x="7272575" y="6186375"/>
                </a:lnTo>
                <a:lnTo>
                  <a:pt x="7253777" y="6205200"/>
                </a:lnTo>
                <a:lnTo>
                  <a:pt x="7211479" y="6399740"/>
                </a:lnTo>
                <a:lnTo>
                  <a:pt x="7216179" y="6431117"/>
                </a:lnTo>
                <a:cubicBezTo>
                  <a:pt x="7216277" y="6440791"/>
                  <a:pt x="7214907" y="6449681"/>
                  <a:pt x="7212067" y="6457787"/>
                </a:cubicBezTo>
                <a:cubicBezTo>
                  <a:pt x="7209228" y="6465894"/>
                  <a:pt x="7204332" y="6471646"/>
                  <a:pt x="7197381" y="6475045"/>
                </a:cubicBezTo>
                <a:lnTo>
                  <a:pt x="7173883" y="6537800"/>
                </a:lnTo>
                <a:cubicBezTo>
                  <a:pt x="7173099" y="6553879"/>
                  <a:pt x="7169966" y="6564078"/>
                  <a:pt x="7164483" y="6568391"/>
                </a:cubicBezTo>
                <a:cubicBezTo>
                  <a:pt x="7159000" y="6572706"/>
                  <a:pt x="7155868" y="6587610"/>
                  <a:pt x="7155084" y="6613104"/>
                </a:cubicBezTo>
                <a:cubicBezTo>
                  <a:pt x="7155182" y="6622910"/>
                  <a:pt x="7153811" y="6631538"/>
                  <a:pt x="7150972" y="6638990"/>
                </a:cubicBezTo>
                <a:cubicBezTo>
                  <a:pt x="7148133" y="6646442"/>
                  <a:pt x="7143237" y="6650365"/>
                  <a:pt x="7136286" y="6650756"/>
                </a:cubicBezTo>
                <a:cubicBezTo>
                  <a:pt x="7135698" y="6672199"/>
                  <a:pt x="7133348" y="6692070"/>
                  <a:pt x="7129236" y="6710373"/>
                </a:cubicBezTo>
                <a:cubicBezTo>
                  <a:pt x="7125123" y="6728678"/>
                  <a:pt x="7122774" y="6748549"/>
                  <a:pt x="7122187" y="6769990"/>
                </a:cubicBezTo>
                <a:cubicBezTo>
                  <a:pt x="7092422" y="6818624"/>
                  <a:pt x="7065007" y="6884516"/>
                  <a:pt x="7039942" y="6967666"/>
                </a:cubicBezTo>
                <a:cubicBezTo>
                  <a:pt x="7014878" y="7050816"/>
                  <a:pt x="7001562" y="7122983"/>
                  <a:pt x="6999995" y="7184168"/>
                </a:cubicBezTo>
                <a:cubicBezTo>
                  <a:pt x="6986876" y="7185738"/>
                  <a:pt x="6980218" y="7195151"/>
                  <a:pt x="6980023" y="7212408"/>
                </a:cubicBezTo>
                <a:cubicBezTo>
                  <a:pt x="6979826" y="7229666"/>
                  <a:pt x="6980218" y="7245354"/>
                  <a:pt x="6981197" y="7259474"/>
                </a:cubicBezTo>
                <a:lnTo>
                  <a:pt x="6962399" y="7315953"/>
                </a:lnTo>
                <a:cubicBezTo>
                  <a:pt x="6962399" y="7325757"/>
                  <a:pt x="6961223" y="7335956"/>
                  <a:pt x="6958874" y="7346545"/>
                </a:cubicBezTo>
                <a:cubicBezTo>
                  <a:pt x="6956524" y="7357135"/>
                  <a:pt x="6953000" y="7365764"/>
                  <a:pt x="6948300" y="7372432"/>
                </a:cubicBezTo>
                <a:lnTo>
                  <a:pt x="6934200" y="7435187"/>
                </a:lnTo>
                <a:lnTo>
                  <a:pt x="6948300" y="7441461"/>
                </a:lnTo>
                <a:cubicBezTo>
                  <a:pt x="6953000" y="7441200"/>
                  <a:pt x="6956524" y="7438584"/>
                  <a:pt x="6958874" y="7433617"/>
                </a:cubicBezTo>
                <a:cubicBezTo>
                  <a:pt x="6961223" y="7428649"/>
                  <a:pt x="6962399" y="7422897"/>
                  <a:pt x="6962399" y="7416360"/>
                </a:cubicBezTo>
                <a:cubicBezTo>
                  <a:pt x="6972189" y="7403287"/>
                  <a:pt x="6980806" y="7387074"/>
                  <a:pt x="6988246" y="7367725"/>
                </a:cubicBezTo>
                <a:cubicBezTo>
                  <a:pt x="6995688" y="7348376"/>
                  <a:pt x="6999604" y="7329027"/>
                  <a:pt x="6999995" y="7309678"/>
                </a:cubicBezTo>
                <a:cubicBezTo>
                  <a:pt x="7006751" y="7303010"/>
                  <a:pt x="7010864" y="7294381"/>
                  <a:pt x="7012332" y="7283792"/>
                </a:cubicBezTo>
                <a:cubicBezTo>
                  <a:pt x="7013800" y="7273201"/>
                  <a:pt x="7014388" y="7263004"/>
                  <a:pt x="7014095" y="7253198"/>
                </a:cubicBezTo>
                <a:cubicBezTo>
                  <a:pt x="7028390" y="7236333"/>
                  <a:pt x="7042097" y="7215154"/>
                  <a:pt x="7055217" y="7189660"/>
                </a:cubicBezTo>
                <a:cubicBezTo>
                  <a:pt x="7068336" y="7164167"/>
                  <a:pt x="7079693" y="7141417"/>
                  <a:pt x="7089289" y="7121414"/>
                </a:cubicBezTo>
                <a:cubicBezTo>
                  <a:pt x="7101527" y="7108602"/>
                  <a:pt x="7112297" y="7093437"/>
                  <a:pt x="7121599" y="7075917"/>
                </a:cubicBezTo>
                <a:cubicBezTo>
                  <a:pt x="7130900" y="7058399"/>
                  <a:pt x="7135796" y="7040096"/>
                  <a:pt x="7136286" y="7021007"/>
                </a:cubicBezTo>
                <a:lnTo>
                  <a:pt x="7155084" y="7002181"/>
                </a:lnTo>
                <a:lnTo>
                  <a:pt x="7155084" y="6951979"/>
                </a:lnTo>
                <a:cubicBezTo>
                  <a:pt x="7162036" y="6945048"/>
                  <a:pt x="7166931" y="6935374"/>
                  <a:pt x="7169770" y="6922954"/>
                </a:cubicBezTo>
                <a:cubicBezTo>
                  <a:pt x="7172610" y="6910533"/>
                  <a:pt x="7173980" y="6899291"/>
                  <a:pt x="7173883" y="6889224"/>
                </a:cubicBezTo>
                <a:lnTo>
                  <a:pt x="7206780" y="6864122"/>
                </a:lnTo>
                <a:cubicBezTo>
                  <a:pt x="7206682" y="6851048"/>
                  <a:pt x="7208052" y="6837974"/>
                  <a:pt x="7210892" y="6824901"/>
                </a:cubicBezTo>
                <a:cubicBezTo>
                  <a:pt x="7213731" y="6811826"/>
                  <a:pt x="7218627" y="6801890"/>
                  <a:pt x="7225578" y="6795091"/>
                </a:cubicBezTo>
                <a:cubicBezTo>
                  <a:pt x="7226950" y="6778619"/>
                  <a:pt x="7234782" y="6761361"/>
                  <a:pt x="7249077" y="6743319"/>
                </a:cubicBezTo>
                <a:cubicBezTo>
                  <a:pt x="7263372" y="6725278"/>
                  <a:pt x="7275904" y="6711158"/>
                  <a:pt x="7286673" y="6700961"/>
                </a:cubicBezTo>
                <a:lnTo>
                  <a:pt x="7286673" y="6682134"/>
                </a:lnTo>
                <a:cubicBezTo>
                  <a:pt x="7289318" y="6683571"/>
                  <a:pt x="7292255" y="6690109"/>
                  <a:pt x="7295486" y="6701745"/>
                </a:cubicBezTo>
                <a:cubicBezTo>
                  <a:pt x="7298717" y="6713381"/>
                  <a:pt x="7300479" y="6721486"/>
                  <a:pt x="7300773" y="6726062"/>
                </a:cubicBezTo>
                <a:lnTo>
                  <a:pt x="7286673" y="6776266"/>
                </a:lnTo>
                <a:cubicBezTo>
                  <a:pt x="7286282" y="6788817"/>
                  <a:pt x="7287066" y="6798229"/>
                  <a:pt x="7289024" y="6804504"/>
                </a:cubicBezTo>
                <a:cubicBezTo>
                  <a:pt x="7290982" y="6810780"/>
                  <a:pt x="7296465" y="6813918"/>
                  <a:pt x="7305473" y="6813918"/>
                </a:cubicBezTo>
                <a:lnTo>
                  <a:pt x="7319571" y="6813918"/>
                </a:lnTo>
                <a:lnTo>
                  <a:pt x="7319571" y="6744889"/>
                </a:lnTo>
                <a:cubicBezTo>
                  <a:pt x="7335433" y="6743058"/>
                  <a:pt x="7349532" y="6735737"/>
                  <a:pt x="7361869" y="6722925"/>
                </a:cubicBezTo>
                <a:cubicBezTo>
                  <a:pt x="7374205" y="6710112"/>
                  <a:pt x="7388304" y="6702790"/>
                  <a:pt x="7404166" y="6700961"/>
                </a:cubicBezTo>
                <a:cubicBezTo>
                  <a:pt x="7419537" y="6639906"/>
                  <a:pt x="7431090" y="6592579"/>
                  <a:pt x="7438826" y="6558979"/>
                </a:cubicBezTo>
                <a:cubicBezTo>
                  <a:pt x="7446560" y="6525379"/>
                  <a:pt x="7471038" y="6495310"/>
                  <a:pt x="7512257" y="6468769"/>
                </a:cubicBezTo>
                <a:lnTo>
                  <a:pt x="7512257" y="6387189"/>
                </a:lnTo>
                <a:cubicBezTo>
                  <a:pt x="7524496" y="6377383"/>
                  <a:pt x="7535266" y="6364048"/>
                  <a:pt x="7544567" y="6347182"/>
                </a:cubicBezTo>
                <a:cubicBezTo>
                  <a:pt x="7553869" y="6330317"/>
                  <a:pt x="7558764" y="6312275"/>
                  <a:pt x="7559253" y="6293057"/>
                </a:cubicBezTo>
                <a:cubicBezTo>
                  <a:pt x="7575017" y="6288350"/>
                  <a:pt x="7582262" y="6269525"/>
                  <a:pt x="7580990" y="6236578"/>
                </a:cubicBezTo>
                <a:cubicBezTo>
                  <a:pt x="7579716" y="6203632"/>
                  <a:pt x="7588136" y="6184807"/>
                  <a:pt x="7606250" y="6180099"/>
                </a:cubicBezTo>
                <a:cubicBezTo>
                  <a:pt x="7607034" y="6191866"/>
                  <a:pt x="7610166" y="6201279"/>
                  <a:pt x="7615649" y="6208338"/>
                </a:cubicBezTo>
                <a:cubicBezTo>
                  <a:pt x="7621132" y="6215398"/>
                  <a:pt x="7624265" y="6224812"/>
                  <a:pt x="7625049" y="6236578"/>
                </a:cubicBezTo>
                <a:cubicBezTo>
                  <a:pt x="7625146" y="6246514"/>
                  <a:pt x="7623775" y="6256451"/>
                  <a:pt x="7620936" y="6266386"/>
                </a:cubicBezTo>
                <a:cubicBezTo>
                  <a:pt x="7618097" y="6276323"/>
                  <a:pt x="7613202" y="6283122"/>
                  <a:pt x="7606250" y="6286782"/>
                </a:cubicBezTo>
                <a:cubicBezTo>
                  <a:pt x="7606837" y="6295934"/>
                  <a:pt x="7606837" y="6312145"/>
                  <a:pt x="7606250" y="6335417"/>
                </a:cubicBezTo>
                <a:cubicBezTo>
                  <a:pt x="7605662" y="6358688"/>
                  <a:pt x="7600962" y="6371761"/>
                  <a:pt x="7592151" y="6374638"/>
                </a:cubicBezTo>
                <a:cubicBezTo>
                  <a:pt x="7588039" y="6385882"/>
                  <a:pt x="7583340" y="6410461"/>
                  <a:pt x="7578052" y="6448374"/>
                </a:cubicBezTo>
                <a:cubicBezTo>
                  <a:pt x="7572765" y="6486287"/>
                  <a:pt x="7577465" y="6507730"/>
                  <a:pt x="7592151" y="6512697"/>
                </a:cubicBezTo>
                <a:lnTo>
                  <a:pt x="7578052" y="6562900"/>
                </a:lnTo>
                <a:cubicBezTo>
                  <a:pt x="7564737" y="6576497"/>
                  <a:pt x="7553771" y="6593233"/>
                  <a:pt x="7545154" y="6613104"/>
                </a:cubicBezTo>
                <a:lnTo>
                  <a:pt x="7545154" y="6669583"/>
                </a:lnTo>
                <a:lnTo>
                  <a:pt x="7512257" y="6700961"/>
                </a:lnTo>
                <a:lnTo>
                  <a:pt x="7512257" y="6763714"/>
                </a:lnTo>
                <a:lnTo>
                  <a:pt x="7493458" y="6795091"/>
                </a:lnTo>
                <a:lnTo>
                  <a:pt x="7512257" y="6795091"/>
                </a:lnTo>
                <a:lnTo>
                  <a:pt x="7493458" y="6857846"/>
                </a:lnTo>
                <a:cubicBezTo>
                  <a:pt x="7511474" y="6872620"/>
                  <a:pt x="7513040" y="6880725"/>
                  <a:pt x="7498158" y="6882163"/>
                </a:cubicBezTo>
                <a:cubicBezTo>
                  <a:pt x="7483276" y="6883602"/>
                  <a:pt x="7470743" y="6883863"/>
                  <a:pt x="7460561" y="6882948"/>
                </a:cubicBezTo>
                <a:cubicBezTo>
                  <a:pt x="7447246" y="6883994"/>
                  <a:pt x="7440979" y="6894452"/>
                  <a:pt x="7441762" y="6914325"/>
                </a:cubicBezTo>
                <a:cubicBezTo>
                  <a:pt x="7433244" y="6928444"/>
                  <a:pt x="7427957" y="6948841"/>
                  <a:pt x="7425901" y="6975510"/>
                </a:cubicBezTo>
                <a:cubicBezTo>
                  <a:pt x="7423845" y="7002181"/>
                  <a:pt x="7419733" y="7025714"/>
                  <a:pt x="7413565" y="7046109"/>
                </a:cubicBezTo>
                <a:lnTo>
                  <a:pt x="7451161" y="7064935"/>
                </a:lnTo>
                <a:lnTo>
                  <a:pt x="7479360" y="7008456"/>
                </a:lnTo>
                <a:cubicBezTo>
                  <a:pt x="7479849" y="6995775"/>
                  <a:pt x="7483570" y="6986623"/>
                  <a:pt x="7490521" y="6981001"/>
                </a:cubicBezTo>
                <a:cubicBezTo>
                  <a:pt x="7497473" y="6975380"/>
                  <a:pt x="7504718" y="6974073"/>
                  <a:pt x="7512257" y="6977079"/>
                </a:cubicBezTo>
                <a:cubicBezTo>
                  <a:pt x="7511474" y="6950933"/>
                  <a:pt x="7517740" y="6927922"/>
                  <a:pt x="7531056" y="6908050"/>
                </a:cubicBezTo>
                <a:lnTo>
                  <a:pt x="7531056" y="6857846"/>
                </a:lnTo>
                <a:cubicBezTo>
                  <a:pt x="7540455" y="6845557"/>
                  <a:pt x="7547504" y="6832482"/>
                  <a:pt x="7552204" y="6818624"/>
                </a:cubicBezTo>
                <a:cubicBezTo>
                  <a:pt x="7556903" y="6804767"/>
                  <a:pt x="7559253" y="6788554"/>
                  <a:pt x="7559253" y="6769990"/>
                </a:cubicBezTo>
                <a:lnTo>
                  <a:pt x="7582752" y="6726062"/>
                </a:lnTo>
                <a:lnTo>
                  <a:pt x="7592151" y="6650756"/>
                </a:lnTo>
                <a:cubicBezTo>
                  <a:pt x="7594599" y="6647227"/>
                  <a:pt x="7597928" y="6643305"/>
                  <a:pt x="7602138" y="6638990"/>
                </a:cubicBezTo>
                <a:cubicBezTo>
                  <a:pt x="7606348" y="6634676"/>
                  <a:pt x="7610851" y="6632323"/>
                  <a:pt x="7615649" y="6631931"/>
                </a:cubicBezTo>
                <a:cubicBezTo>
                  <a:pt x="7625539" y="6634676"/>
                  <a:pt x="7626909" y="6648011"/>
                  <a:pt x="7619762" y="6671936"/>
                </a:cubicBezTo>
                <a:cubicBezTo>
                  <a:pt x="7612614" y="6695862"/>
                  <a:pt x="7608110" y="6713903"/>
                  <a:pt x="7606250" y="6726062"/>
                </a:cubicBezTo>
                <a:lnTo>
                  <a:pt x="7648547" y="6726062"/>
                </a:lnTo>
                <a:lnTo>
                  <a:pt x="7643847" y="6700961"/>
                </a:lnTo>
                <a:cubicBezTo>
                  <a:pt x="7644239" y="6691677"/>
                  <a:pt x="7646980" y="6685141"/>
                  <a:pt x="7652072" y="6681350"/>
                </a:cubicBezTo>
                <a:cubicBezTo>
                  <a:pt x="7657163" y="6677558"/>
                  <a:pt x="7662254" y="6675727"/>
                  <a:pt x="7667345" y="6675859"/>
                </a:cubicBezTo>
                <a:cubicBezTo>
                  <a:pt x="7672143" y="6669191"/>
                  <a:pt x="7677821" y="6662132"/>
                  <a:pt x="7684381" y="6654679"/>
                </a:cubicBezTo>
                <a:cubicBezTo>
                  <a:pt x="7690942" y="6647227"/>
                  <a:pt x="7697795" y="6641735"/>
                  <a:pt x="7704943" y="6638206"/>
                </a:cubicBezTo>
                <a:lnTo>
                  <a:pt x="7719042" y="6588003"/>
                </a:lnTo>
                <a:lnTo>
                  <a:pt x="7766038" y="6581727"/>
                </a:lnTo>
                <a:lnTo>
                  <a:pt x="7784837" y="6569176"/>
                </a:lnTo>
                <a:cubicBezTo>
                  <a:pt x="7793649" y="6568784"/>
                  <a:pt x="7798349" y="6564862"/>
                  <a:pt x="7798936" y="6557410"/>
                </a:cubicBezTo>
                <a:cubicBezTo>
                  <a:pt x="7799523" y="6549958"/>
                  <a:pt x="7799523" y="6541328"/>
                  <a:pt x="7798936" y="6531524"/>
                </a:cubicBezTo>
                <a:cubicBezTo>
                  <a:pt x="7799719" y="6525248"/>
                  <a:pt x="7802852" y="6518973"/>
                  <a:pt x="7808335" y="6512697"/>
                </a:cubicBezTo>
                <a:cubicBezTo>
                  <a:pt x="7810880" y="6508122"/>
                  <a:pt x="7814014" y="6500016"/>
                  <a:pt x="7817735" y="6488379"/>
                </a:cubicBezTo>
                <a:cubicBezTo>
                  <a:pt x="7821455" y="6476744"/>
                  <a:pt x="7824589" y="6470208"/>
                  <a:pt x="7827134" y="6468769"/>
                </a:cubicBezTo>
                <a:cubicBezTo>
                  <a:pt x="7829385" y="6469293"/>
                  <a:pt x="7830757" y="6471383"/>
                  <a:pt x="7831247" y="6475045"/>
                </a:cubicBezTo>
                <a:cubicBezTo>
                  <a:pt x="7831735" y="6478706"/>
                  <a:pt x="7831931" y="6480798"/>
                  <a:pt x="7831833" y="6481320"/>
                </a:cubicBezTo>
                <a:cubicBezTo>
                  <a:pt x="7830463" y="6509168"/>
                  <a:pt x="7824980" y="6535054"/>
                  <a:pt x="7815385" y="6558979"/>
                </a:cubicBezTo>
                <a:cubicBezTo>
                  <a:pt x="7805789" y="6582903"/>
                  <a:pt x="7800307" y="6607220"/>
                  <a:pt x="7798936" y="6631931"/>
                </a:cubicBezTo>
                <a:cubicBezTo>
                  <a:pt x="7798936" y="6644482"/>
                  <a:pt x="7803636" y="6650756"/>
                  <a:pt x="7813035" y="6650756"/>
                </a:cubicBezTo>
                <a:lnTo>
                  <a:pt x="7831833" y="6700961"/>
                </a:lnTo>
                <a:lnTo>
                  <a:pt x="7864731" y="6663307"/>
                </a:lnTo>
                <a:cubicBezTo>
                  <a:pt x="7865514" y="6648795"/>
                  <a:pt x="7868648" y="6637029"/>
                  <a:pt x="7874130" y="6628008"/>
                </a:cubicBezTo>
                <a:cubicBezTo>
                  <a:pt x="7879613" y="6618987"/>
                  <a:pt x="7882746" y="6605653"/>
                  <a:pt x="7883529" y="6588003"/>
                </a:cubicBezTo>
                <a:lnTo>
                  <a:pt x="7902329" y="6588003"/>
                </a:lnTo>
                <a:cubicBezTo>
                  <a:pt x="7916721" y="6584865"/>
                  <a:pt x="7920834" y="6572314"/>
                  <a:pt x="7914664" y="6550349"/>
                </a:cubicBezTo>
                <a:cubicBezTo>
                  <a:pt x="7908497" y="6528386"/>
                  <a:pt x="7918483" y="6515835"/>
                  <a:pt x="7944625" y="6512697"/>
                </a:cubicBezTo>
                <a:cubicBezTo>
                  <a:pt x="7962640" y="6482366"/>
                  <a:pt x="7983005" y="6455172"/>
                  <a:pt x="8005720" y="6431117"/>
                </a:cubicBezTo>
                <a:cubicBezTo>
                  <a:pt x="8006308" y="6406538"/>
                  <a:pt x="8011007" y="6385097"/>
                  <a:pt x="8019820" y="6366794"/>
                </a:cubicBezTo>
                <a:cubicBezTo>
                  <a:pt x="8028631" y="6348489"/>
                  <a:pt x="8038030" y="6330186"/>
                  <a:pt x="8048017" y="6311883"/>
                </a:cubicBezTo>
                <a:cubicBezTo>
                  <a:pt x="8051737" y="6353982"/>
                  <a:pt x="8051346" y="6385882"/>
                  <a:pt x="8046842" y="6407584"/>
                </a:cubicBezTo>
                <a:cubicBezTo>
                  <a:pt x="8042338" y="6429286"/>
                  <a:pt x="8039597" y="6451773"/>
                  <a:pt x="8038618" y="6475045"/>
                </a:cubicBezTo>
                <a:lnTo>
                  <a:pt x="8043396" y="6475045"/>
                </a:lnTo>
                <a:lnTo>
                  <a:pt x="8044255" y="6507720"/>
                </a:lnTo>
                <a:cubicBezTo>
                  <a:pt x="8039556" y="6514649"/>
                  <a:pt x="8036031" y="6524324"/>
                  <a:pt x="8033681" y="6536744"/>
                </a:cubicBezTo>
                <a:cubicBezTo>
                  <a:pt x="8031331" y="6549164"/>
                  <a:pt x="8030157" y="6560408"/>
                  <a:pt x="8030157" y="6570475"/>
                </a:cubicBezTo>
                <a:lnTo>
                  <a:pt x="8016058" y="6601852"/>
                </a:lnTo>
                <a:lnTo>
                  <a:pt x="7997259" y="6620677"/>
                </a:lnTo>
                <a:lnTo>
                  <a:pt x="7954963" y="6815217"/>
                </a:lnTo>
                <a:lnTo>
                  <a:pt x="7959662" y="6846594"/>
                </a:lnTo>
                <a:cubicBezTo>
                  <a:pt x="7959760" y="6856268"/>
                  <a:pt x="7958389" y="6865158"/>
                  <a:pt x="7955550" y="6873264"/>
                </a:cubicBezTo>
                <a:cubicBezTo>
                  <a:pt x="7952710" y="6881371"/>
                  <a:pt x="7947816" y="6887123"/>
                  <a:pt x="7940863" y="6890522"/>
                </a:cubicBezTo>
                <a:lnTo>
                  <a:pt x="7917365" y="6953277"/>
                </a:lnTo>
                <a:cubicBezTo>
                  <a:pt x="7916581" y="6969356"/>
                  <a:pt x="7913449" y="6979555"/>
                  <a:pt x="7907966" y="6983868"/>
                </a:cubicBezTo>
                <a:cubicBezTo>
                  <a:pt x="7902483" y="6988183"/>
                  <a:pt x="7899350" y="7003087"/>
                  <a:pt x="7898567" y="7028581"/>
                </a:cubicBezTo>
                <a:cubicBezTo>
                  <a:pt x="7898664" y="7038387"/>
                  <a:pt x="7897294" y="7047015"/>
                  <a:pt x="7894454" y="7054468"/>
                </a:cubicBezTo>
                <a:cubicBezTo>
                  <a:pt x="7891615" y="7061919"/>
                  <a:pt x="7886720" y="7065842"/>
                  <a:pt x="7879768" y="7066233"/>
                </a:cubicBezTo>
                <a:cubicBezTo>
                  <a:pt x="7879180" y="7087676"/>
                  <a:pt x="7876830" y="7107547"/>
                  <a:pt x="7872719" y="7125850"/>
                </a:cubicBezTo>
                <a:cubicBezTo>
                  <a:pt x="7868607" y="7144155"/>
                  <a:pt x="7866257" y="7164026"/>
                  <a:pt x="7865669" y="7185467"/>
                </a:cubicBezTo>
                <a:cubicBezTo>
                  <a:pt x="7835905" y="7234101"/>
                  <a:pt x="7808491" y="7299993"/>
                  <a:pt x="7783425" y="7383143"/>
                </a:cubicBezTo>
                <a:cubicBezTo>
                  <a:pt x="7758360" y="7466293"/>
                  <a:pt x="7745044" y="7538460"/>
                  <a:pt x="7743479" y="7599645"/>
                </a:cubicBezTo>
                <a:cubicBezTo>
                  <a:pt x="7730358" y="7601215"/>
                  <a:pt x="7723700" y="7610628"/>
                  <a:pt x="7723505" y="7627885"/>
                </a:cubicBezTo>
                <a:cubicBezTo>
                  <a:pt x="7723309" y="7645143"/>
                  <a:pt x="7723700" y="7660831"/>
                  <a:pt x="7724679" y="7674951"/>
                </a:cubicBezTo>
                <a:lnTo>
                  <a:pt x="7705881" y="7731430"/>
                </a:lnTo>
                <a:cubicBezTo>
                  <a:pt x="7705881" y="7741234"/>
                  <a:pt x="7704707" y="7751433"/>
                  <a:pt x="7702357" y="7762022"/>
                </a:cubicBezTo>
                <a:cubicBezTo>
                  <a:pt x="7700006" y="7772612"/>
                  <a:pt x="7696482" y="7781241"/>
                  <a:pt x="7691782" y="7787908"/>
                </a:cubicBezTo>
                <a:lnTo>
                  <a:pt x="7677683" y="7850663"/>
                </a:lnTo>
                <a:lnTo>
                  <a:pt x="7691782" y="7856938"/>
                </a:lnTo>
                <a:cubicBezTo>
                  <a:pt x="7696482" y="7856677"/>
                  <a:pt x="7700006" y="7854061"/>
                  <a:pt x="7702357" y="7849094"/>
                </a:cubicBezTo>
                <a:cubicBezTo>
                  <a:pt x="7704707" y="7844126"/>
                  <a:pt x="7705881" y="7838374"/>
                  <a:pt x="7705881" y="7831837"/>
                </a:cubicBezTo>
                <a:cubicBezTo>
                  <a:pt x="7715672" y="7818764"/>
                  <a:pt x="7724288" y="7802551"/>
                  <a:pt x="7731730" y="7783202"/>
                </a:cubicBezTo>
                <a:cubicBezTo>
                  <a:pt x="7739171" y="7763853"/>
                  <a:pt x="7743087" y="7744504"/>
                  <a:pt x="7743479" y="7725155"/>
                </a:cubicBezTo>
                <a:cubicBezTo>
                  <a:pt x="7750235" y="7718487"/>
                  <a:pt x="7754346" y="7709858"/>
                  <a:pt x="7755815" y="7699269"/>
                </a:cubicBezTo>
                <a:cubicBezTo>
                  <a:pt x="7757284" y="7688678"/>
                  <a:pt x="7757871" y="7678481"/>
                  <a:pt x="7757577" y="7668675"/>
                </a:cubicBezTo>
                <a:cubicBezTo>
                  <a:pt x="7771872" y="7651810"/>
                  <a:pt x="7785579" y="7630631"/>
                  <a:pt x="7798699" y="7605137"/>
                </a:cubicBezTo>
                <a:cubicBezTo>
                  <a:pt x="7811820" y="7579644"/>
                  <a:pt x="7823177" y="7556894"/>
                  <a:pt x="7832771" y="7536891"/>
                </a:cubicBezTo>
                <a:cubicBezTo>
                  <a:pt x="7845011" y="7524079"/>
                  <a:pt x="7855780" y="7508914"/>
                  <a:pt x="7865081" y="7491394"/>
                </a:cubicBezTo>
                <a:cubicBezTo>
                  <a:pt x="7874384" y="7473876"/>
                  <a:pt x="7879278" y="7455573"/>
                  <a:pt x="7879768" y="7436484"/>
                </a:cubicBezTo>
                <a:lnTo>
                  <a:pt x="7898567" y="7417658"/>
                </a:lnTo>
                <a:lnTo>
                  <a:pt x="7898567" y="7367456"/>
                </a:lnTo>
                <a:cubicBezTo>
                  <a:pt x="7905518" y="7360525"/>
                  <a:pt x="7910414" y="7350851"/>
                  <a:pt x="7913254" y="7338431"/>
                </a:cubicBezTo>
                <a:cubicBezTo>
                  <a:pt x="7916093" y="7326010"/>
                  <a:pt x="7917464" y="7314768"/>
                  <a:pt x="7917365" y="7304701"/>
                </a:cubicBezTo>
                <a:lnTo>
                  <a:pt x="7950262" y="7279599"/>
                </a:lnTo>
                <a:cubicBezTo>
                  <a:pt x="7950165" y="7266525"/>
                  <a:pt x="7951536" y="7253451"/>
                  <a:pt x="7954375" y="7240378"/>
                </a:cubicBezTo>
                <a:cubicBezTo>
                  <a:pt x="7957215" y="7227303"/>
                  <a:pt x="7962109" y="7217367"/>
                  <a:pt x="7969062" y="7210568"/>
                </a:cubicBezTo>
                <a:cubicBezTo>
                  <a:pt x="7970432" y="7194096"/>
                  <a:pt x="7978265" y="7176838"/>
                  <a:pt x="7992559" y="7158796"/>
                </a:cubicBezTo>
                <a:cubicBezTo>
                  <a:pt x="8006854" y="7140755"/>
                  <a:pt x="8019387" y="7126635"/>
                  <a:pt x="8030157" y="7116438"/>
                </a:cubicBezTo>
                <a:lnTo>
                  <a:pt x="8030157" y="7097611"/>
                </a:lnTo>
                <a:cubicBezTo>
                  <a:pt x="8032800" y="7099048"/>
                  <a:pt x="8035738" y="7105586"/>
                  <a:pt x="8038968" y="7117222"/>
                </a:cubicBezTo>
                <a:cubicBezTo>
                  <a:pt x="8042199" y="7128858"/>
                  <a:pt x="8043962" y="7136963"/>
                  <a:pt x="8044255" y="7141539"/>
                </a:cubicBezTo>
                <a:lnTo>
                  <a:pt x="8030157" y="7191743"/>
                </a:lnTo>
                <a:cubicBezTo>
                  <a:pt x="8029765" y="7204294"/>
                  <a:pt x="8030548" y="7213706"/>
                  <a:pt x="8032507" y="7219981"/>
                </a:cubicBezTo>
                <a:cubicBezTo>
                  <a:pt x="8034465" y="7226257"/>
                  <a:pt x="8039947" y="7229395"/>
                  <a:pt x="8048955" y="7229395"/>
                </a:cubicBezTo>
                <a:lnTo>
                  <a:pt x="8063054" y="7229395"/>
                </a:lnTo>
                <a:lnTo>
                  <a:pt x="8063054" y="7160366"/>
                </a:lnTo>
                <a:cubicBezTo>
                  <a:pt x="8078915" y="7158535"/>
                  <a:pt x="8093014" y="7151214"/>
                  <a:pt x="8105351" y="7138402"/>
                </a:cubicBezTo>
                <a:cubicBezTo>
                  <a:pt x="8117687" y="7125589"/>
                  <a:pt x="8131786" y="7118267"/>
                  <a:pt x="8147648" y="7116438"/>
                </a:cubicBezTo>
                <a:cubicBezTo>
                  <a:pt x="8163019" y="7055383"/>
                  <a:pt x="8174573" y="7008056"/>
                  <a:pt x="8182308" y="6974456"/>
                </a:cubicBezTo>
                <a:cubicBezTo>
                  <a:pt x="8190042" y="6940856"/>
                  <a:pt x="8214520" y="6910787"/>
                  <a:pt x="8255740" y="6884246"/>
                </a:cubicBezTo>
                <a:lnTo>
                  <a:pt x="8255740" y="6802666"/>
                </a:lnTo>
                <a:cubicBezTo>
                  <a:pt x="8267978" y="6792860"/>
                  <a:pt x="8278748" y="6779525"/>
                  <a:pt x="8288050" y="6762659"/>
                </a:cubicBezTo>
                <a:cubicBezTo>
                  <a:pt x="8297351" y="6745794"/>
                  <a:pt x="8302247" y="6727752"/>
                  <a:pt x="8302736" y="6708534"/>
                </a:cubicBezTo>
                <a:cubicBezTo>
                  <a:pt x="8318499" y="6703827"/>
                  <a:pt x="8325745" y="6685002"/>
                  <a:pt x="8324472" y="6652055"/>
                </a:cubicBezTo>
                <a:cubicBezTo>
                  <a:pt x="8323200" y="6619109"/>
                  <a:pt x="8331620" y="6600284"/>
                  <a:pt x="8349733" y="6595576"/>
                </a:cubicBezTo>
                <a:cubicBezTo>
                  <a:pt x="8350516" y="6607343"/>
                  <a:pt x="8353649" y="6616756"/>
                  <a:pt x="8359132" y="6623815"/>
                </a:cubicBezTo>
                <a:cubicBezTo>
                  <a:pt x="8364615" y="6630875"/>
                  <a:pt x="8367747" y="6640289"/>
                  <a:pt x="8368531" y="6652055"/>
                </a:cubicBezTo>
                <a:cubicBezTo>
                  <a:pt x="8368629" y="6661991"/>
                  <a:pt x="8367259" y="6671928"/>
                  <a:pt x="8364419" y="6681863"/>
                </a:cubicBezTo>
                <a:cubicBezTo>
                  <a:pt x="8361580" y="6691800"/>
                  <a:pt x="8356684" y="6698599"/>
                  <a:pt x="8349733" y="6702259"/>
                </a:cubicBezTo>
                <a:cubicBezTo>
                  <a:pt x="8350320" y="6711411"/>
                  <a:pt x="8350320" y="6727622"/>
                  <a:pt x="8349733" y="6750894"/>
                </a:cubicBezTo>
                <a:cubicBezTo>
                  <a:pt x="8349145" y="6774165"/>
                  <a:pt x="8344446" y="6787238"/>
                  <a:pt x="8335633" y="6790115"/>
                </a:cubicBezTo>
                <a:cubicBezTo>
                  <a:pt x="8331521" y="6801359"/>
                  <a:pt x="8326822" y="6825938"/>
                  <a:pt x="8321535" y="6863851"/>
                </a:cubicBezTo>
                <a:cubicBezTo>
                  <a:pt x="8316247" y="6901764"/>
                  <a:pt x="8320947" y="6923207"/>
                  <a:pt x="8335633" y="6928174"/>
                </a:cubicBezTo>
                <a:lnTo>
                  <a:pt x="8321535" y="6978377"/>
                </a:lnTo>
                <a:cubicBezTo>
                  <a:pt x="8308219" y="6991974"/>
                  <a:pt x="8297253" y="7008710"/>
                  <a:pt x="8288637" y="7028581"/>
                </a:cubicBezTo>
                <a:lnTo>
                  <a:pt x="8288637" y="7085060"/>
                </a:lnTo>
                <a:lnTo>
                  <a:pt x="8255740" y="7116438"/>
                </a:lnTo>
                <a:lnTo>
                  <a:pt x="8255740" y="7179191"/>
                </a:lnTo>
                <a:lnTo>
                  <a:pt x="8236940" y="7210568"/>
                </a:lnTo>
                <a:lnTo>
                  <a:pt x="8255740" y="7210568"/>
                </a:lnTo>
                <a:lnTo>
                  <a:pt x="8236940" y="7273323"/>
                </a:lnTo>
                <a:cubicBezTo>
                  <a:pt x="8254957" y="7288097"/>
                  <a:pt x="8256523" y="7296202"/>
                  <a:pt x="8241641" y="7297640"/>
                </a:cubicBezTo>
                <a:cubicBezTo>
                  <a:pt x="8226758" y="7299079"/>
                  <a:pt x="8214226" y="7299340"/>
                  <a:pt x="8204044" y="7298425"/>
                </a:cubicBezTo>
                <a:cubicBezTo>
                  <a:pt x="8190728" y="7299471"/>
                  <a:pt x="8184461" y="7309929"/>
                  <a:pt x="8185245" y="7329802"/>
                </a:cubicBezTo>
                <a:cubicBezTo>
                  <a:pt x="8176727" y="7343921"/>
                  <a:pt x="8171440" y="7364318"/>
                  <a:pt x="8169384" y="7390987"/>
                </a:cubicBezTo>
                <a:cubicBezTo>
                  <a:pt x="8167327" y="7417658"/>
                  <a:pt x="8163215" y="7441191"/>
                  <a:pt x="8157047" y="7461586"/>
                </a:cubicBezTo>
                <a:lnTo>
                  <a:pt x="8194644" y="7480412"/>
                </a:lnTo>
                <a:lnTo>
                  <a:pt x="8222842" y="7423933"/>
                </a:lnTo>
                <a:cubicBezTo>
                  <a:pt x="8223331" y="7411252"/>
                  <a:pt x="8227052" y="7402100"/>
                  <a:pt x="8234004" y="7396478"/>
                </a:cubicBezTo>
                <a:cubicBezTo>
                  <a:pt x="8240955" y="7390857"/>
                  <a:pt x="8248201" y="7389550"/>
                  <a:pt x="8255740" y="7392556"/>
                </a:cubicBezTo>
                <a:cubicBezTo>
                  <a:pt x="8254957" y="7366410"/>
                  <a:pt x="8261222" y="7343399"/>
                  <a:pt x="8274538" y="7323527"/>
                </a:cubicBezTo>
                <a:lnTo>
                  <a:pt x="8274538" y="7273323"/>
                </a:lnTo>
                <a:cubicBezTo>
                  <a:pt x="8283937" y="7261034"/>
                  <a:pt x="8290986" y="7247959"/>
                  <a:pt x="8295687" y="7234101"/>
                </a:cubicBezTo>
                <a:cubicBezTo>
                  <a:pt x="8300387" y="7220244"/>
                  <a:pt x="8302736" y="7204031"/>
                  <a:pt x="8302736" y="7185467"/>
                </a:cubicBezTo>
                <a:lnTo>
                  <a:pt x="8326234" y="7141539"/>
                </a:lnTo>
                <a:lnTo>
                  <a:pt x="8335633" y="7066233"/>
                </a:lnTo>
                <a:cubicBezTo>
                  <a:pt x="8338081" y="7062704"/>
                  <a:pt x="8341410" y="7058782"/>
                  <a:pt x="8345620" y="7054468"/>
                </a:cubicBezTo>
                <a:cubicBezTo>
                  <a:pt x="8349830" y="7050153"/>
                  <a:pt x="8354334" y="7047800"/>
                  <a:pt x="8359132" y="7047408"/>
                </a:cubicBezTo>
                <a:cubicBezTo>
                  <a:pt x="8369021" y="7050153"/>
                  <a:pt x="8370391" y="7063488"/>
                  <a:pt x="8363244" y="7087413"/>
                </a:cubicBezTo>
                <a:cubicBezTo>
                  <a:pt x="8356097" y="7111339"/>
                  <a:pt x="8351593" y="7129380"/>
                  <a:pt x="8349733" y="7141539"/>
                </a:cubicBezTo>
                <a:lnTo>
                  <a:pt x="8392029" y="7141539"/>
                </a:lnTo>
                <a:lnTo>
                  <a:pt x="8387329" y="7116438"/>
                </a:lnTo>
                <a:cubicBezTo>
                  <a:pt x="8387721" y="7107154"/>
                  <a:pt x="8390462" y="7100618"/>
                  <a:pt x="8395554" y="7096827"/>
                </a:cubicBezTo>
                <a:cubicBezTo>
                  <a:pt x="8400645" y="7093035"/>
                  <a:pt x="8405736" y="7091204"/>
                  <a:pt x="8410827" y="7091336"/>
                </a:cubicBezTo>
                <a:cubicBezTo>
                  <a:pt x="8415625" y="7084668"/>
                  <a:pt x="8421304" y="7077609"/>
                  <a:pt x="8427864" y="7070156"/>
                </a:cubicBezTo>
                <a:cubicBezTo>
                  <a:pt x="8434424" y="7062704"/>
                  <a:pt x="8441277" y="7057212"/>
                  <a:pt x="8448425" y="7053683"/>
                </a:cubicBezTo>
                <a:lnTo>
                  <a:pt x="8462523" y="7003480"/>
                </a:lnTo>
                <a:lnTo>
                  <a:pt x="8509520" y="6997204"/>
                </a:lnTo>
                <a:lnTo>
                  <a:pt x="8528318" y="6984653"/>
                </a:lnTo>
                <a:cubicBezTo>
                  <a:pt x="8537131" y="6984261"/>
                  <a:pt x="8541830" y="6980339"/>
                  <a:pt x="8542418" y="6972887"/>
                </a:cubicBezTo>
                <a:cubicBezTo>
                  <a:pt x="8543006" y="6965435"/>
                  <a:pt x="8543006" y="6956805"/>
                  <a:pt x="8542418" y="6947001"/>
                </a:cubicBezTo>
                <a:cubicBezTo>
                  <a:pt x="8543201" y="6940725"/>
                  <a:pt x="8546334" y="6934450"/>
                  <a:pt x="8551817" y="6928174"/>
                </a:cubicBezTo>
                <a:cubicBezTo>
                  <a:pt x="8554362" y="6923599"/>
                  <a:pt x="8557496" y="6915493"/>
                  <a:pt x="8561216" y="6903856"/>
                </a:cubicBezTo>
                <a:cubicBezTo>
                  <a:pt x="8564937" y="6892221"/>
                  <a:pt x="8568070" y="6885685"/>
                  <a:pt x="8570615" y="6884246"/>
                </a:cubicBezTo>
                <a:cubicBezTo>
                  <a:pt x="8572868" y="6884770"/>
                  <a:pt x="8574239" y="6886860"/>
                  <a:pt x="8574728" y="6890522"/>
                </a:cubicBezTo>
                <a:cubicBezTo>
                  <a:pt x="8575218" y="6894183"/>
                  <a:pt x="8575413" y="6896275"/>
                  <a:pt x="8575315" y="6896797"/>
                </a:cubicBezTo>
                <a:cubicBezTo>
                  <a:pt x="8573944" y="6924645"/>
                  <a:pt x="8568462" y="6950531"/>
                  <a:pt x="8558867" y="6974456"/>
                </a:cubicBezTo>
                <a:cubicBezTo>
                  <a:pt x="8549271" y="6998380"/>
                  <a:pt x="8543789" y="7022697"/>
                  <a:pt x="8542418" y="7047408"/>
                </a:cubicBezTo>
                <a:cubicBezTo>
                  <a:pt x="8542418" y="7059959"/>
                  <a:pt x="8547118" y="7066233"/>
                  <a:pt x="8556517" y="7066233"/>
                </a:cubicBezTo>
                <a:lnTo>
                  <a:pt x="8575315" y="7116438"/>
                </a:lnTo>
                <a:lnTo>
                  <a:pt x="8608213" y="7078784"/>
                </a:lnTo>
                <a:cubicBezTo>
                  <a:pt x="8608996" y="7064272"/>
                  <a:pt x="8612130" y="7052506"/>
                  <a:pt x="8617612" y="7043485"/>
                </a:cubicBezTo>
                <a:cubicBezTo>
                  <a:pt x="8623096" y="7034464"/>
                  <a:pt x="8626228" y="7021130"/>
                  <a:pt x="8627011" y="7003480"/>
                </a:cubicBezTo>
                <a:lnTo>
                  <a:pt x="8645810" y="7003480"/>
                </a:lnTo>
                <a:cubicBezTo>
                  <a:pt x="8660202" y="7000342"/>
                  <a:pt x="8664314" y="6987791"/>
                  <a:pt x="8658147" y="6965826"/>
                </a:cubicBezTo>
                <a:cubicBezTo>
                  <a:pt x="8651979" y="6943863"/>
                  <a:pt x="8661966" y="6931312"/>
                  <a:pt x="8688106" y="6928174"/>
                </a:cubicBezTo>
                <a:cubicBezTo>
                  <a:pt x="8706122" y="6897843"/>
                  <a:pt x="8726487" y="6870649"/>
                  <a:pt x="8749202" y="6846594"/>
                </a:cubicBezTo>
                <a:cubicBezTo>
                  <a:pt x="8749790" y="6822015"/>
                  <a:pt x="8754489" y="6800574"/>
                  <a:pt x="8763302" y="6782271"/>
                </a:cubicBezTo>
                <a:cubicBezTo>
                  <a:pt x="8772113" y="6763966"/>
                  <a:pt x="8781512" y="6745663"/>
                  <a:pt x="8791499" y="6727360"/>
                </a:cubicBezTo>
                <a:cubicBezTo>
                  <a:pt x="8795219" y="6769459"/>
                  <a:pt x="8794828" y="6801359"/>
                  <a:pt x="8790324" y="6823061"/>
                </a:cubicBezTo>
                <a:cubicBezTo>
                  <a:pt x="8785820" y="6844763"/>
                  <a:pt x="8783079" y="6867250"/>
                  <a:pt x="8782100" y="6890522"/>
                </a:cubicBezTo>
                <a:lnTo>
                  <a:pt x="8791494" y="6890522"/>
                </a:lnTo>
                <a:lnTo>
                  <a:pt x="8767995" y="6953277"/>
                </a:lnTo>
                <a:cubicBezTo>
                  <a:pt x="8767212" y="6969356"/>
                  <a:pt x="8764080" y="6979555"/>
                  <a:pt x="8758596" y="6983868"/>
                </a:cubicBezTo>
                <a:cubicBezTo>
                  <a:pt x="8753114" y="6988183"/>
                  <a:pt x="8749980" y="7003087"/>
                  <a:pt x="8749197" y="7028581"/>
                </a:cubicBezTo>
                <a:cubicBezTo>
                  <a:pt x="8749295" y="7038387"/>
                  <a:pt x="8747924" y="7047015"/>
                  <a:pt x="8745085" y="7054468"/>
                </a:cubicBezTo>
                <a:cubicBezTo>
                  <a:pt x="8742246" y="7061919"/>
                  <a:pt x="8737350" y="7065842"/>
                  <a:pt x="8730399" y="7066233"/>
                </a:cubicBezTo>
                <a:cubicBezTo>
                  <a:pt x="8729811" y="7087676"/>
                  <a:pt x="8727461" y="7107547"/>
                  <a:pt x="8723349" y="7125850"/>
                </a:cubicBezTo>
                <a:cubicBezTo>
                  <a:pt x="8719236" y="7144155"/>
                  <a:pt x="8716887" y="7164026"/>
                  <a:pt x="8716300" y="7185467"/>
                </a:cubicBezTo>
                <a:cubicBezTo>
                  <a:pt x="8686535" y="7234101"/>
                  <a:pt x="8659120" y="7299993"/>
                  <a:pt x="8634056" y="7383143"/>
                </a:cubicBezTo>
                <a:cubicBezTo>
                  <a:pt x="8608991" y="7466293"/>
                  <a:pt x="8595675" y="7538460"/>
                  <a:pt x="8594108" y="7599645"/>
                </a:cubicBezTo>
                <a:cubicBezTo>
                  <a:pt x="8580989" y="7601215"/>
                  <a:pt x="8574331" y="7610628"/>
                  <a:pt x="8574136" y="7627885"/>
                </a:cubicBezTo>
                <a:cubicBezTo>
                  <a:pt x="8573940" y="7645143"/>
                  <a:pt x="8574331" y="7660831"/>
                  <a:pt x="8575310" y="7674951"/>
                </a:cubicBezTo>
                <a:lnTo>
                  <a:pt x="8556512" y="7731430"/>
                </a:lnTo>
                <a:cubicBezTo>
                  <a:pt x="8556512" y="7741234"/>
                  <a:pt x="8555337" y="7751433"/>
                  <a:pt x="8552987" y="7762022"/>
                </a:cubicBezTo>
                <a:cubicBezTo>
                  <a:pt x="8550637" y="7772612"/>
                  <a:pt x="8547112" y="7781241"/>
                  <a:pt x="8542412" y="7787908"/>
                </a:cubicBezTo>
                <a:lnTo>
                  <a:pt x="8528314" y="7850663"/>
                </a:lnTo>
                <a:lnTo>
                  <a:pt x="8542412" y="7856938"/>
                </a:lnTo>
                <a:cubicBezTo>
                  <a:pt x="8547112" y="7856677"/>
                  <a:pt x="8550637" y="7854061"/>
                  <a:pt x="8552987" y="7849094"/>
                </a:cubicBezTo>
                <a:cubicBezTo>
                  <a:pt x="8555337" y="7844126"/>
                  <a:pt x="8556512" y="7838374"/>
                  <a:pt x="8556512" y="7831837"/>
                </a:cubicBezTo>
                <a:cubicBezTo>
                  <a:pt x="8566303" y="7818764"/>
                  <a:pt x="8574919" y="7802551"/>
                  <a:pt x="8582359" y="7783202"/>
                </a:cubicBezTo>
                <a:cubicBezTo>
                  <a:pt x="8589800" y="7763853"/>
                  <a:pt x="8593717" y="7744504"/>
                  <a:pt x="8594108" y="7725155"/>
                </a:cubicBezTo>
                <a:cubicBezTo>
                  <a:pt x="8600864" y="7718487"/>
                  <a:pt x="8604976" y="7709858"/>
                  <a:pt x="8606445" y="7699269"/>
                </a:cubicBezTo>
                <a:cubicBezTo>
                  <a:pt x="8607914" y="7688678"/>
                  <a:pt x="8608501" y="7678481"/>
                  <a:pt x="8608208" y="7668675"/>
                </a:cubicBezTo>
                <a:cubicBezTo>
                  <a:pt x="8622502" y="7651810"/>
                  <a:pt x="8636210" y="7630631"/>
                  <a:pt x="8649330" y="7605137"/>
                </a:cubicBezTo>
                <a:cubicBezTo>
                  <a:pt x="8662449" y="7579644"/>
                  <a:pt x="8673807" y="7556894"/>
                  <a:pt x="8683402" y="7536891"/>
                </a:cubicBezTo>
                <a:cubicBezTo>
                  <a:pt x="8695641" y="7524079"/>
                  <a:pt x="8706410" y="7508914"/>
                  <a:pt x="8715712" y="7491394"/>
                </a:cubicBezTo>
                <a:cubicBezTo>
                  <a:pt x="8725013" y="7473876"/>
                  <a:pt x="8729909" y="7455573"/>
                  <a:pt x="8730399" y="7436484"/>
                </a:cubicBezTo>
                <a:lnTo>
                  <a:pt x="8749197" y="7417658"/>
                </a:lnTo>
                <a:lnTo>
                  <a:pt x="8749197" y="7367456"/>
                </a:lnTo>
                <a:cubicBezTo>
                  <a:pt x="8756148" y="7360525"/>
                  <a:pt x="8761044" y="7350851"/>
                  <a:pt x="8763883" y="7338431"/>
                </a:cubicBezTo>
                <a:cubicBezTo>
                  <a:pt x="8766723" y="7326010"/>
                  <a:pt x="8768093" y="7314768"/>
                  <a:pt x="8767995" y="7304701"/>
                </a:cubicBezTo>
                <a:lnTo>
                  <a:pt x="8800893" y="7279599"/>
                </a:lnTo>
                <a:cubicBezTo>
                  <a:pt x="8800795" y="7266525"/>
                  <a:pt x="8802166" y="7253451"/>
                  <a:pt x="8805005" y="7240378"/>
                </a:cubicBezTo>
                <a:cubicBezTo>
                  <a:pt x="8807844" y="7227303"/>
                  <a:pt x="8812740" y="7217367"/>
                  <a:pt x="8819691" y="7210568"/>
                </a:cubicBezTo>
                <a:cubicBezTo>
                  <a:pt x="8821062" y="7194096"/>
                  <a:pt x="8828895" y="7176838"/>
                  <a:pt x="8843190" y="7158796"/>
                </a:cubicBezTo>
                <a:cubicBezTo>
                  <a:pt x="8857485" y="7140755"/>
                  <a:pt x="8870017" y="7126635"/>
                  <a:pt x="8880788" y="7116438"/>
                </a:cubicBezTo>
                <a:lnTo>
                  <a:pt x="8880788" y="7097611"/>
                </a:lnTo>
                <a:cubicBezTo>
                  <a:pt x="8883431" y="7099048"/>
                  <a:pt x="8886368" y="7105586"/>
                  <a:pt x="8889599" y="7117222"/>
                </a:cubicBezTo>
                <a:cubicBezTo>
                  <a:pt x="8892830" y="7128858"/>
                  <a:pt x="8894592" y="7136963"/>
                  <a:pt x="8894886" y="7141539"/>
                </a:cubicBezTo>
                <a:lnTo>
                  <a:pt x="8880788" y="7191743"/>
                </a:lnTo>
                <a:cubicBezTo>
                  <a:pt x="8880395" y="7204294"/>
                  <a:pt x="8881179" y="7213706"/>
                  <a:pt x="8883136" y="7219981"/>
                </a:cubicBezTo>
                <a:cubicBezTo>
                  <a:pt x="8885095" y="7226257"/>
                  <a:pt x="8890578" y="7229395"/>
                  <a:pt x="8899586" y="7229395"/>
                </a:cubicBezTo>
                <a:lnTo>
                  <a:pt x="8913685" y="7229395"/>
                </a:lnTo>
                <a:lnTo>
                  <a:pt x="8913685" y="7160366"/>
                </a:lnTo>
                <a:cubicBezTo>
                  <a:pt x="8929546" y="7158535"/>
                  <a:pt x="8943645" y="7151214"/>
                  <a:pt x="8955982" y="7138402"/>
                </a:cubicBezTo>
                <a:cubicBezTo>
                  <a:pt x="8968318" y="7125589"/>
                  <a:pt x="8982417" y="7118267"/>
                  <a:pt x="8998278" y="7116438"/>
                </a:cubicBezTo>
                <a:cubicBezTo>
                  <a:pt x="9013650" y="7055383"/>
                  <a:pt x="9025204" y="7008056"/>
                  <a:pt x="9032938" y="6974456"/>
                </a:cubicBezTo>
                <a:cubicBezTo>
                  <a:pt x="9040673" y="6940856"/>
                  <a:pt x="9065150" y="6910787"/>
                  <a:pt x="9106370" y="6884246"/>
                </a:cubicBezTo>
                <a:lnTo>
                  <a:pt x="9106370" y="6802666"/>
                </a:lnTo>
                <a:cubicBezTo>
                  <a:pt x="9118608" y="6792860"/>
                  <a:pt x="9129379" y="6779525"/>
                  <a:pt x="9138680" y="6762659"/>
                </a:cubicBezTo>
                <a:cubicBezTo>
                  <a:pt x="9147982" y="6745794"/>
                  <a:pt x="9152877" y="6727752"/>
                  <a:pt x="9153366" y="6708534"/>
                </a:cubicBezTo>
                <a:cubicBezTo>
                  <a:pt x="9169130" y="6703827"/>
                  <a:pt x="9176376" y="6685002"/>
                  <a:pt x="9175102" y="6652055"/>
                </a:cubicBezTo>
                <a:cubicBezTo>
                  <a:pt x="9173830" y="6619109"/>
                  <a:pt x="9182250" y="6600284"/>
                  <a:pt x="9200363" y="6595576"/>
                </a:cubicBezTo>
                <a:cubicBezTo>
                  <a:pt x="9201146" y="6607343"/>
                  <a:pt x="9204280" y="6616756"/>
                  <a:pt x="9209762" y="6623815"/>
                </a:cubicBezTo>
                <a:cubicBezTo>
                  <a:pt x="9215246" y="6630875"/>
                  <a:pt x="9218378" y="6640289"/>
                  <a:pt x="9219162" y="6652055"/>
                </a:cubicBezTo>
                <a:cubicBezTo>
                  <a:pt x="9219259" y="6661991"/>
                  <a:pt x="9217889" y="6671928"/>
                  <a:pt x="9215049" y="6681863"/>
                </a:cubicBezTo>
                <a:cubicBezTo>
                  <a:pt x="9212210" y="6691800"/>
                  <a:pt x="9207314" y="6698599"/>
                  <a:pt x="9200363" y="6702259"/>
                </a:cubicBezTo>
                <a:cubicBezTo>
                  <a:pt x="9200951" y="6711411"/>
                  <a:pt x="9200951" y="6727622"/>
                  <a:pt x="9200363" y="6750894"/>
                </a:cubicBezTo>
                <a:cubicBezTo>
                  <a:pt x="9199775" y="6774165"/>
                  <a:pt x="9195076" y="6787238"/>
                  <a:pt x="9186264" y="6790115"/>
                </a:cubicBezTo>
                <a:cubicBezTo>
                  <a:pt x="9182152" y="6801359"/>
                  <a:pt x="9177452" y="6825938"/>
                  <a:pt x="9172166" y="6863851"/>
                </a:cubicBezTo>
                <a:cubicBezTo>
                  <a:pt x="9166878" y="6901764"/>
                  <a:pt x="9171578" y="6923207"/>
                  <a:pt x="9186264" y="6928174"/>
                </a:cubicBezTo>
                <a:lnTo>
                  <a:pt x="9172166" y="6978377"/>
                </a:lnTo>
                <a:cubicBezTo>
                  <a:pt x="9158850" y="6991974"/>
                  <a:pt x="9147884" y="7008710"/>
                  <a:pt x="9139268" y="7028581"/>
                </a:cubicBezTo>
                <a:lnTo>
                  <a:pt x="9139268" y="7085060"/>
                </a:lnTo>
                <a:lnTo>
                  <a:pt x="9106370" y="7116438"/>
                </a:lnTo>
                <a:lnTo>
                  <a:pt x="9106370" y="7179191"/>
                </a:lnTo>
                <a:lnTo>
                  <a:pt x="9087571" y="7210568"/>
                </a:lnTo>
                <a:lnTo>
                  <a:pt x="9106370" y="7210568"/>
                </a:lnTo>
                <a:lnTo>
                  <a:pt x="9087571" y="7273323"/>
                </a:lnTo>
                <a:cubicBezTo>
                  <a:pt x="9105587" y="7288097"/>
                  <a:pt x="9107154" y="7296202"/>
                  <a:pt x="9092271" y="7297640"/>
                </a:cubicBezTo>
                <a:cubicBezTo>
                  <a:pt x="9077388" y="7299079"/>
                  <a:pt x="9064857" y="7299340"/>
                  <a:pt x="9054674" y="7298425"/>
                </a:cubicBezTo>
                <a:cubicBezTo>
                  <a:pt x="9041359" y="7299471"/>
                  <a:pt x="9035092" y="7309929"/>
                  <a:pt x="9035875" y="7329802"/>
                </a:cubicBezTo>
                <a:cubicBezTo>
                  <a:pt x="9027357" y="7343921"/>
                  <a:pt x="9022070" y="7364318"/>
                  <a:pt x="9020015" y="7390987"/>
                </a:cubicBezTo>
                <a:cubicBezTo>
                  <a:pt x="9017958" y="7417658"/>
                  <a:pt x="9013846" y="7441191"/>
                  <a:pt x="9007678" y="7461586"/>
                </a:cubicBezTo>
                <a:lnTo>
                  <a:pt x="9045274" y="7480412"/>
                </a:lnTo>
                <a:lnTo>
                  <a:pt x="9073473" y="7423933"/>
                </a:lnTo>
                <a:cubicBezTo>
                  <a:pt x="9073962" y="7411252"/>
                  <a:pt x="9077683" y="7402100"/>
                  <a:pt x="9084634" y="7396478"/>
                </a:cubicBezTo>
                <a:cubicBezTo>
                  <a:pt x="9091586" y="7390857"/>
                  <a:pt x="9098832" y="7389550"/>
                  <a:pt x="9106370" y="7392556"/>
                </a:cubicBezTo>
                <a:cubicBezTo>
                  <a:pt x="9105587" y="7366410"/>
                  <a:pt x="9111853" y="7343399"/>
                  <a:pt x="9125169" y="7323527"/>
                </a:cubicBezTo>
                <a:lnTo>
                  <a:pt x="9125169" y="7273323"/>
                </a:lnTo>
                <a:cubicBezTo>
                  <a:pt x="9134568" y="7261034"/>
                  <a:pt x="9141617" y="7247959"/>
                  <a:pt x="9146317" y="7234101"/>
                </a:cubicBezTo>
                <a:cubicBezTo>
                  <a:pt x="9151017" y="7220244"/>
                  <a:pt x="9153366" y="7204031"/>
                  <a:pt x="9153366" y="7185467"/>
                </a:cubicBezTo>
                <a:lnTo>
                  <a:pt x="9176865" y="7141539"/>
                </a:lnTo>
                <a:lnTo>
                  <a:pt x="9186264" y="7066233"/>
                </a:lnTo>
                <a:cubicBezTo>
                  <a:pt x="9188712" y="7062704"/>
                  <a:pt x="9192041" y="7058782"/>
                  <a:pt x="9196251" y="7054468"/>
                </a:cubicBezTo>
                <a:cubicBezTo>
                  <a:pt x="9200461" y="7050153"/>
                  <a:pt x="9204964" y="7047800"/>
                  <a:pt x="9209762" y="7047408"/>
                </a:cubicBezTo>
                <a:cubicBezTo>
                  <a:pt x="9219652" y="7050153"/>
                  <a:pt x="9221022" y="7063488"/>
                  <a:pt x="9213875" y="7087413"/>
                </a:cubicBezTo>
                <a:cubicBezTo>
                  <a:pt x="9206728" y="7111339"/>
                  <a:pt x="9202223" y="7129380"/>
                  <a:pt x="9200363" y="7141539"/>
                </a:cubicBezTo>
                <a:lnTo>
                  <a:pt x="9242660" y="7141539"/>
                </a:lnTo>
                <a:lnTo>
                  <a:pt x="9237960" y="7116438"/>
                </a:lnTo>
                <a:cubicBezTo>
                  <a:pt x="9238352" y="7107154"/>
                  <a:pt x="9241093" y="7100618"/>
                  <a:pt x="9246184" y="7096827"/>
                </a:cubicBezTo>
                <a:cubicBezTo>
                  <a:pt x="9251276" y="7093035"/>
                  <a:pt x="9256367" y="7091204"/>
                  <a:pt x="9261458" y="7091336"/>
                </a:cubicBezTo>
                <a:cubicBezTo>
                  <a:pt x="9266256" y="7084668"/>
                  <a:pt x="9271935" y="7077609"/>
                  <a:pt x="9278494" y="7070156"/>
                </a:cubicBezTo>
                <a:cubicBezTo>
                  <a:pt x="9285054" y="7062704"/>
                  <a:pt x="9291908" y="7057212"/>
                  <a:pt x="9299056" y="7053683"/>
                </a:cubicBezTo>
                <a:lnTo>
                  <a:pt x="9313154" y="7003480"/>
                </a:lnTo>
                <a:lnTo>
                  <a:pt x="9360151" y="6997204"/>
                </a:lnTo>
                <a:lnTo>
                  <a:pt x="9378949" y="6984653"/>
                </a:lnTo>
                <a:cubicBezTo>
                  <a:pt x="9387762" y="6984261"/>
                  <a:pt x="9392461" y="6980339"/>
                  <a:pt x="9393048" y="6972887"/>
                </a:cubicBezTo>
                <a:cubicBezTo>
                  <a:pt x="9393636" y="6965435"/>
                  <a:pt x="9393636" y="6956805"/>
                  <a:pt x="9393048" y="6947001"/>
                </a:cubicBezTo>
                <a:cubicBezTo>
                  <a:pt x="9393832" y="6940725"/>
                  <a:pt x="9396965" y="6934450"/>
                  <a:pt x="9402448" y="6928174"/>
                </a:cubicBezTo>
                <a:cubicBezTo>
                  <a:pt x="9404993" y="6923599"/>
                  <a:pt x="9408127" y="6915493"/>
                  <a:pt x="9411847" y="6903856"/>
                </a:cubicBezTo>
                <a:cubicBezTo>
                  <a:pt x="9415568" y="6892221"/>
                  <a:pt x="9418700" y="6885685"/>
                  <a:pt x="9421246" y="6884246"/>
                </a:cubicBezTo>
                <a:cubicBezTo>
                  <a:pt x="9423498" y="6884770"/>
                  <a:pt x="9424870" y="6886860"/>
                  <a:pt x="9425358" y="6890522"/>
                </a:cubicBezTo>
                <a:cubicBezTo>
                  <a:pt x="9425848" y="6894183"/>
                  <a:pt x="9426044" y="6896275"/>
                  <a:pt x="9425946" y="6896797"/>
                </a:cubicBezTo>
                <a:cubicBezTo>
                  <a:pt x="9424575" y="6924645"/>
                  <a:pt x="9419093" y="6950531"/>
                  <a:pt x="9409498" y="6974456"/>
                </a:cubicBezTo>
                <a:cubicBezTo>
                  <a:pt x="9399902" y="6998380"/>
                  <a:pt x="9394420" y="7022697"/>
                  <a:pt x="9393048" y="7047408"/>
                </a:cubicBezTo>
                <a:cubicBezTo>
                  <a:pt x="9393048" y="7059959"/>
                  <a:pt x="9397749" y="7066233"/>
                  <a:pt x="9407148" y="7066233"/>
                </a:cubicBezTo>
                <a:lnTo>
                  <a:pt x="9425946" y="7116438"/>
                </a:lnTo>
                <a:lnTo>
                  <a:pt x="9458844" y="7078784"/>
                </a:lnTo>
                <a:cubicBezTo>
                  <a:pt x="9459627" y="7064272"/>
                  <a:pt x="9462760" y="7052506"/>
                  <a:pt x="9468243" y="7043485"/>
                </a:cubicBezTo>
                <a:cubicBezTo>
                  <a:pt x="9473726" y="7034464"/>
                  <a:pt x="9476859" y="7021130"/>
                  <a:pt x="9477642" y="7003480"/>
                </a:cubicBezTo>
                <a:lnTo>
                  <a:pt x="9496440" y="7003480"/>
                </a:lnTo>
                <a:cubicBezTo>
                  <a:pt x="9510833" y="7000342"/>
                  <a:pt x="9514945" y="6987791"/>
                  <a:pt x="9508778" y="6965826"/>
                </a:cubicBezTo>
                <a:cubicBezTo>
                  <a:pt x="9502610" y="6943863"/>
                  <a:pt x="9512596" y="6931312"/>
                  <a:pt x="9538737" y="6928174"/>
                </a:cubicBezTo>
                <a:cubicBezTo>
                  <a:pt x="9556753" y="6897843"/>
                  <a:pt x="9577118" y="6870649"/>
                  <a:pt x="9599833" y="6846594"/>
                </a:cubicBezTo>
                <a:cubicBezTo>
                  <a:pt x="9600421" y="6822015"/>
                  <a:pt x="9605120" y="6800574"/>
                  <a:pt x="9613932" y="6782271"/>
                </a:cubicBezTo>
                <a:cubicBezTo>
                  <a:pt x="9622744" y="6763966"/>
                  <a:pt x="9632143" y="6745663"/>
                  <a:pt x="9642130" y="6727360"/>
                </a:cubicBezTo>
                <a:cubicBezTo>
                  <a:pt x="9645850" y="6769459"/>
                  <a:pt x="9645459" y="6801359"/>
                  <a:pt x="9640954" y="6823061"/>
                </a:cubicBezTo>
                <a:lnTo>
                  <a:pt x="9636066" y="6863155"/>
                </a:lnTo>
                <a:lnTo>
                  <a:pt x="9584128" y="6995004"/>
                </a:lnTo>
                <a:cubicBezTo>
                  <a:pt x="9572770" y="6996181"/>
                  <a:pt x="9566112" y="7003240"/>
                  <a:pt x="9564155" y="7016183"/>
                </a:cubicBezTo>
                <a:cubicBezTo>
                  <a:pt x="9562196" y="7029127"/>
                  <a:pt x="9562588" y="7040892"/>
                  <a:pt x="9565329" y="7051483"/>
                </a:cubicBezTo>
                <a:cubicBezTo>
                  <a:pt x="9560140" y="7065080"/>
                  <a:pt x="9547020" y="7111622"/>
                  <a:pt x="9525969" y="7191110"/>
                </a:cubicBezTo>
                <a:cubicBezTo>
                  <a:pt x="9504919" y="7270600"/>
                  <a:pt x="9492974" y="7320280"/>
                  <a:pt x="9490135" y="7340153"/>
                </a:cubicBezTo>
                <a:cubicBezTo>
                  <a:pt x="9476232" y="7351919"/>
                  <a:pt x="9469966" y="7370746"/>
                  <a:pt x="9471336" y="7396632"/>
                </a:cubicBezTo>
                <a:cubicBezTo>
                  <a:pt x="9472706" y="7422518"/>
                  <a:pt x="9466441" y="7441344"/>
                  <a:pt x="9452537" y="7453111"/>
                </a:cubicBezTo>
                <a:cubicBezTo>
                  <a:pt x="9450384" y="7476381"/>
                  <a:pt x="9441768" y="7503575"/>
                  <a:pt x="9426690" y="7534691"/>
                </a:cubicBezTo>
                <a:cubicBezTo>
                  <a:pt x="9411612" y="7565806"/>
                  <a:pt x="9402996" y="7593001"/>
                  <a:pt x="9400841" y="7616271"/>
                </a:cubicBezTo>
                <a:lnTo>
                  <a:pt x="9386743" y="7641374"/>
                </a:lnTo>
                <a:cubicBezTo>
                  <a:pt x="9385372" y="7680594"/>
                  <a:pt x="9379890" y="7715110"/>
                  <a:pt x="9370294" y="7744918"/>
                </a:cubicBezTo>
                <a:cubicBezTo>
                  <a:pt x="9360699" y="7774727"/>
                  <a:pt x="9355216" y="7809240"/>
                  <a:pt x="9353846" y="7848462"/>
                </a:cubicBezTo>
                <a:lnTo>
                  <a:pt x="9339746" y="7892390"/>
                </a:lnTo>
                <a:cubicBezTo>
                  <a:pt x="9331032" y="7897097"/>
                  <a:pt x="9319088" y="7919061"/>
                  <a:pt x="9303912" y="7958283"/>
                </a:cubicBezTo>
                <a:cubicBezTo>
                  <a:pt x="9288736" y="7997504"/>
                  <a:pt x="9280316" y="8025743"/>
                  <a:pt x="9278651" y="8043001"/>
                </a:cubicBezTo>
                <a:cubicBezTo>
                  <a:pt x="9267293" y="8044962"/>
                  <a:pt x="9260635" y="8055159"/>
                  <a:pt x="9258677" y="8073594"/>
                </a:cubicBezTo>
                <a:cubicBezTo>
                  <a:pt x="9256720" y="8092028"/>
                  <a:pt x="9257110" y="8106932"/>
                  <a:pt x="9259852" y="8118306"/>
                </a:cubicBezTo>
                <a:cubicBezTo>
                  <a:pt x="9255153" y="8125235"/>
                  <a:pt x="9251628" y="8134910"/>
                  <a:pt x="9249278" y="8147330"/>
                </a:cubicBezTo>
                <a:cubicBezTo>
                  <a:pt x="9246928" y="8159750"/>
                  <a:pt x="9245754" y="8170994"/>
                  <a:pt x="9245754" y="8181060"/>
                </a:cubicBezTo>
                <a:lnTo>
                  <a:pt x="9231654" y="8212438"/>
                </a:lnTo>
                <a:lnTo>
                  <a:pt x="9212856" y="8231263"/>
                </a:lnTo>
                <a:lnTo>
                  <a:pt x="9193889" y="8318500"/>
                </a:lnTo>
                <a:lnTo>
                  <a:pt x="0" y="8318500"/>
                </a:lnTo>
                <a:close/>
              </a:path>
            </a:pathLst>
          </a:cu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01700" y="3619500"/>
            <a:ext cx="805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Приєднуйтесь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до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Нетболу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в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Україні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щоб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в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майбутньому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ми могли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змагатися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провідними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країнами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в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цьому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виді</a:t>
            </a:r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спорту!</a:t>
            </a:r>
          </a:p>
        </p:txBody>
      </p:sp>
    </p:spTree>
    <p:extLst>
      <p:ext uri="{BB962C8B-B14F-4D97-AF65-F5344CB8AC3E}">
        <p14:creationId xmlns:p14="http://schemas.microsoft.com/office/powerpoint/2010/main" val="29591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51280" y="518160"/>
            <a:ext cx="4846320" cy="6085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198880" y="774864"/>
            <a:ext cx="5466080" cy="5555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768" y="774864"/>
            <a:ext cx="3143250" cy="1962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4338320" y="3215640"/>
            <a:ext cx="738632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з'явився</a:t>
            </a:r>
            <a:r>
              <a:rPr lang="ru-RU" dirty="0">
                <a:latin typeface="Bahnschrift SemiBold" panose="020B0502040204020203" pitchFamily="34" charset="0"/>
              </a:rPr>
              <a:t> як </a:t>
            </a:r>
            <a:r>
              <a:rPr lang="ru-RU" dirty="0" err="1">
                <a:latin typeface="Bahnschrift SemiBold" panose="020B0502040204020203" pitchFamily="34" charset="0"/>
              </a:rPr>
              <a:t>різновид</a:t>
            </a:r>
            <a:r>
              <a:rPr lang="ru-RU" dirty="0">
                <a:latin typeface="Bahnschrift SemiBold" panose="020B0502040204020203" pitchFamily="34" charset="0"/>
              </a:rPr>
              <a:t> баскетболу та з часом </a:t>
            </a:r>
            <a:r>
              <a:rPr lang="ru-RU" dirty="0" err="1">
                <a:latin typeface="Bahnschrift SemiBold" panose="020B0502040204020203" pitchFamily="34" charset="0"/>
              </a:rPr>
              <a:t>перетворився</a:t>
            </a:r>
            <a:r>
              <a:rPr lang="ru-RU" dirty="0">
                <a:latin typeface="Bahnschrift SemiBold" panose="020B0502040204020203" pitchFamily="34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</a:rPr>
              <a:t>самостійний</a:t>
            </a:r>
            <a:r>
              <a:rPr lang="ru-RU" dirty="0">
                <a:latin typeface="Bahnschrift SemiBold" panose="020B0502040204020203" pitchFamily="34" charset="0"/>
              </a:rPr>
              <a:t> вид спорту для </a:t>
            </a:r>
            <a:r>
              <a:rPr lang="ru-RU" dirty="0" err="1">
                <a:latin typeface="Bahnschrift SemiBold" panose="020B0502040204020203" pitchFamily="34" charset="0"/>
              </a:rPr>
              <a:t>жінок</a:t>
            </a:r>
            <a:r>
              <a:rPr lang="ru-RU" dirty="0">
                <a:latin typeface="Bahnschrift SemiBold" panose="020B0502040204020203" pitchFamily="34" charset="0"/>
              </a:rPr>
              <a:t>. Баскетбол </a:t>
            </a:r>
            <a:r>
              <a:rPr lang="ru-RU" dirty="0" err="1">
                <a:latin typeface="Bahnschrift SemiBold" panose="020B0502040204020203" pitchFamily="34" charset="0"/>
              </a:rPr>
              <a:t>був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придуманий</a:t>
            </a:r>
            <a:r>
              <a:rPr lang="ru-RU" dirty="0">
                <a:latin typeface="Bahnschrift SemiBold" panose="020B0502040204020203" pitchFamily="34" charset="0"/>
              </a:rPr>
              <a:t> 1891 року </a:t>
            </a:r>
            <a:r>
              <a:rPr lang="ru-RU" dirty="0" err="1">
                <a:latin typeface="Bahnschrift SemiBold" panose="020B0502040204020203" pitchFamily="34" charset="0"/>
              </a:rPr>
              <a:t>канадійцем</a:t>
            </a:r>
            <a:r>
              <a:rPr lang="ru-RU" dirty="0">
                <a:latin typeface="Bahnschrift SemiBold" panose="020B0502040204020203" pitchFamily="34" charset="0"/>
              </a:rPr>
              <a:t> Джеймсом </a:t>
            </a:r>
            <a:r>
              <a:rPr lang="ru-RU" dirty="0" err="1">
                <a:latin typeface="Bahnschrift SemiBold" panose="020B0502040204020203" pitchFamily="34" charset="0"/>
              </a:rPr>
              <a:t>Нейсмітом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James Naismith), </a:t>
            </a:r>
            <a:r>
              <a:rPr lang="ru-RU" dirty="0" err="1">
                <a:latin typeface="Bahnschrift SemiBold" panose="020B0502040204020203" pitchFamily="34" charset="0"/>
              </a:rPr>
              <a:t>що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працював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викладачем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фізичного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виховання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місті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Спрингфілд</a:t>
            </a:r>
            <a:r>
              <a:rPr lang="ru-RU" dirty="0">
                <a:latin typeface="Bahnschrift SemiBold" panose="020B0502040204020203" pitchFamily="34" charset="0"/>
              </a:rPr>
              <a:t>, Массачусетс. </a:t>
            </a:r>
            <a:r>
              <a:rPr lang="ru-RU" dirty="0" err="1">
                <a:latin typeface="Bahnschrift SemiBold" panose="020B0502040204020203" pitchFamily="34" charset="0"/>
              </a:rPr>
              <a:t>Гра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швидко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розповсюдилась</a:t>
            </a:r>
            <a:r>
              <a:rPr lang="ru-RU" dirty="0">
                <a:latin typeface="Bahnschrift SemiBold" panose="020B0502040204020203" pitchFamily="34" charset="0"/>
              </a:rPr>
              <a:t> у США. У 1892 </a:t>
            </a:r>
            <a:r>
              <a:rPr lang="ru-RU" dirty="0" err="1">
                <a:latin typeface="Bahnschrift SemiBold" panose="020B0502040204020203" pitchFamily="34" charset="0"/>
              </a:rPr>
              <a:t>році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Сенда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Беренсон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 err="1">
                <a:latin typeface="Bahnschrift SemiBold" panose="020B0502040204020203" pitchFamily="34" charset="0"/>
              </a:rPr>
              <a:t>Senda</a:t>
            </a:r>
            <a:r>
              <a:rPr lang="en-US" dirty="0">
                <a:latin typeface="Bahnschrift SemiBold" panose="020B0502040204020203" pitchFamily="34" charset="0"/>
              </a:rPr>
              <a:t> Berenson), </a:t>
            </a:r>
            <a:r>
              <a:rPr lang="ru-RU" dirty="0">
                <a:latin typeface="Bahnschrift SemiBold" panose="020B0502040204020203" pitchFamily="34" charset="0"/>
              </a:rPr>
              <a:t>глава </a:t>
            </a:r>
            <a:r>
              <a:rPr lang="ru-RU" dirty="0" err="1">
                <a:latin typeface="Bahnschrift SemiBold" panose="020B0502040204020203" pitchFamily="34" charset="0"/>
              </a:rPr>
              <a:t>фізвиховання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коледжу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Сміта</a:t>
            </a:r>
            <a:r>
              <a:rPr lang="ru-RU" dirty="0">
                <a:latin typeface="Bahnschrift SemiBold" panose="020B0502040204020203" pitchFamily="34" charset="0"/>
              </a:rPr>
              <a:t> в </a:t>
            </a:r>
            <a:r>
              <a:rPr lang="ru-RU" dirty="0" err="1">
                <a:latin typeface="Bahnschrift SemiBold" panose="020B0502040204020203" pitchFamily="34" charset="0"/>
              </a:rPr>
              <a:t>Массачусетсі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адаптувала</a:t>
            </a:r>
            <a:r>
              <a:rPr lang="ru-RU" dirty="0">
                <a:latin typeface="Bahnschrift SemiBold" panose="020B0502040204020203" pitchFamily="34" charset="0"/>
              </a:rPr>
              <a:t> правила для </a:t>
            </a:r>
            <a:r>
              <a:rPr lang="ru-RU" dirty="0" err="1">
                <a:latin typeface="Bahnschrift SemiBold" panose="020B0502040204020203" pitchFamily="34" charset="0"/>
              </a:rPr>
              <a:t>жінок</a:t>
            </a:r>
            <a:r>
              <a:rPr lang="ru-RU" dirty="0">
                <a:latin typeface="Bahnschrift SemiBold" panose="020B0502040204020203" pitchFamily="34" charset="0"/>
              </a:rPr>
              <a:t>. Але </a:t>
            </a:r>
            <a:r>
              <a:rPr lang="ru-RU" dirty="0" err="1">
                <a:latin typeface="Bahnschrift SemiBold" panose="020B0502040204020203" pitchFamily="34" charset="0"/>
              </a:rPr>
              <a:t>тільки</a:t>
            </a:r>
            <a:r>
              <a:rPr lang="ru-RU" dirty="0">
                <a:latin typeface="Bahnschrift SemiBold" panose="020B0502040204020203" pitchFamily="34" charset="0"/>
              </a:rPr>
              <a:t> коли нова </a:t>
            </a:r>
            <a:r>
              <a:rPr lang="ru-RU" dirty="0" err="1">
                <a:latin typeface="Bahnschrift SemiBold" panose="020B0502040204020203" pitchFamily="34" charset="0"/>
              </a:rPr>
              <a:t>гра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потрапила</a:t>
            </a:r>
            <a:r>
              <a:rPr lang="ru-RU" dirty="0">
                <a:latin typeface="Bahnschrift SemiBold" panose="020B0502040204020203" pitchFamily="34" charset="0"/>
              </a:rPr>
              <a:t> до </a:t>
            </a:r>
            <a:r>
              <a:rPr lang="ru-RU" dirty="0" err="1">
                <a:latin typeface="Bahnschrift SemiBold" panose="020B0502040204020203" pitchFamily="34" charset="0"/>
              </a:rPr>
              <a:t>Англії</a:t>
            </a:r>
            <a:r>
              <a:rPr lang="ru-RU" dirty="0">
                <a:latin typeface="Bahnschrift SemiBold" panose="020B0502040204020203" pitchFamily="34" charset="0"/>
              </a:rPr>
              <a:t>, вона </a:t>
            </a:r>
            <a:r>
              <a:rPr lang="ru-RU" dirty="0" err="1">
                <a:latin typeface="Bahnschrift SemiBold" panose="020B0502040204020203" pitchFamily="34" charset="0"/>
              </a:rPr>
              <a:t>дійсно</a:t>
            </a:r>
            <a:r>
              <a:rPr lang="ru-RU" dirty="0">
                <a:latin typeface="Bahnschrift SemiBold" panose="020B0502040204020203" pitchFamily="34" charset="0"/>
              </a:rPr>
              <a:t> набрала </a:t>
            </a:r>
            <a:r>
              <a:rPr lang="ru-RU" dirty="0" err="1">
                <a:latin typeface="Bahnschrift SemiBold" panose="020B0502040204020203" pitchFamily="34" charset="0"/>
              </a:rPr>
              <a:t>сили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2" y="2132647"/>
            <a:ext cx="3350898" cy="4248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90711" y="5960901"/>
            <a:ext cx="1782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Сенда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Беренсон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9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8554720" y="379129"/>
            <a:ext cx="3220720" cy="2235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5760" y="1249680"/>
            <a:ext cx="10139680" cy="5445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8" y="1846078"/>
            <a:ext cx="3576322" cy="5086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1880" y="328714"/>
            <a:ext cx="699008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Мартіна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Бергман-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Остерберг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в 1893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році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ознайомила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своїх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студенток з новою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грою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лондонському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коледжі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Хампстед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Незабаром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правила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були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модифіковані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кошики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замінені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кільцями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сітками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гра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почала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проводитися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траві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;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також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були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внесені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правила з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американської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версії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баскетболу для </a:t>
            </a:r>
            <a:r>
              <a:rPr lang="ru-RU" dirty="0" err="1">
                <a:latin typeface="Bahnschrift SemiBold" panose="020B0502040204020203" pitchFamily="34" charset="0"/>
                <a:cs typeface="Times New Roman" panose="02020603050405020304" pitchFamily="18" charset="0"/>
              </a:rPr>
              <a:t>жінок</a:t>
            </a:r>
            <a:r>
              <a:rPr lang="ru-RU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0116" y="3806258"/>
            <a:ext cx="596138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Нова </a:t>
            </a:r>
            <a:r>
              <a:rPr lang="ru-RU" dirty="0" err="1">
                <a:latin typeface="Bahnschrift SemiBold" panose="020B0502040204020203" pitchFamily="34" charset="0"/>
              </a:rPr>
              <a:t>гра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Мартіни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Остерберг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отримала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назву</a:t>
            </a:r>
            <a:r>
              <a:rPr lang="ru-RU" dirty="0">
                <a:latin typeface="Bahnschrift SemiBold" panose="020B0502040204020203" pitchFamily="34" charset="0"/>
              </a:rPr>
              <a:t> «</a:t>
            </a:r>
            <a:r>
              <a:rPr lang="ru-RU" dirty="0" err="1">
                <a:latin typeface="Bahnschrift SemiBold" panose="020B0502040204020203" pitchFamily="34" charset="0"/>
              </a:rPr>
              <a:t>нетбол</a:t>
            </a:r>
            <a:r>
              <a:rPr lang="ru-RU" dirty="0">
                <a:latin typeface="Bahnschrift SemiBold" panose="020B0502040204020203" pitchFamily="34" charset="0"/>
              </a:rPr>
              <a:t>». </a:t>
            </a:r>
            <a:r>
              <a:rPr lang="ru-RU" dirty="0" err="1">
                <a:latin typeface="Bahnschrift SemiBold" panose="020B0502040204020203" pitchFamily="34" charset="0"/>
              </a:rPr>
              <a:t>Незабаром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гра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швидко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поширилася</a:t>
            </a:r>
            <a:r>
              <a:rPr lang="ru-RU" dirty="0">
                <a:latin typeface="Bahnschrift SemiBold" panose="020B0502040204020203" pitchFamily="34" charset="0"/>
              </a:rPr>
              <a:t> по </a:t>
            </a:r>
            <a:r>
              <a:rPr lang="ru-RU" dirty="0" err="1">
                <a:latin typeface="Bahnschrift SemiBold" panose="020B0502040204020203" pitchFamily="34" charset="0"/>
              </a:rPr>
              <a:t>Британської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імперії</a:t>
            </a:r>
            <a:r>
              <a:rPr lang="ru-RU" dirty="0">
                <a:latin typeface="Bahnschrift SemiBold" panose="020B0502040204020203" pitchFamily="34" charset="0"/>
              </a:rPr>
              <a:t>, на початку XX </a:t>
            </a:r>
            <a:r>
              <a:rPr lang="ru-RU" dirty="0" err="1">
                <a:latin typeface="Bahnschrift SemiBold" panose="020B0502040204020203" pitchFamily="34" charset="0"/>
              </a:rPr>
              <a:t>століття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добралася</a:t>
            </a:r>
            <a:r>
              <a:rPr lang="ru-RU" dirty="0">
                <a:latin typeface="Bahnschrift SemiBold" panose="020B0502040204020203" pitchFamily="34" charset="0"/>
              </a:rPr>
              <a:t> до </a:t>
            </a:r>
            <a:r>
              <a:rPr lang="ru-RU" dirty="0" err="1">
                <a:latin typeface="Bahnschrift SemiBold" panose="020B0502040204020203" pitchFamily="34" charset="0"/>
              </a:rPr>
              <a:t>Австралії</a:t>
            </a:r>
            <a:r>
              <a:rPr lang="ru-RU" dirty="0">
                <a:latin typeface="Bahnschrift SemiBold" panose="020B0502040204020203" pitchFamily="34" charset="0"/>
              </a:rPr>
              <a:t>, а в 1906 </a:t>
            </a:r>
            <a:r>
              <a:rPr lang="ru-RU" dirty="0" err="1">
                <a:latin typeface="Bahnschrift SemiBold" panose="020B0502040204020203" pitchFamily="34" charset="0"/>
              </a:rPr>
              <a:t>році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потрапила</a:t>
            </a:r>
            <a:r>
              <a:rPr lang="ru-RU" dirty="0">
                <a:latin typeface="Bahnschrift SemiBold" panose="020B0502040204020203" pitchFamily="34" charset="0"/>
              </a:rPr>
              <a:t> в </a:t>
            </a:r>
            <a:r>
              <a:rPr lang="ru-RU" dirty="0" err="1">
                <a:latin typeface="Bahnschrift SemiBold" panose="020B0502040204020203" pitchFamily="34" charset="0"/>
              </a:rPr>
              <a:t>Нову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Зеландію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8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988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41148" y="0"/>
            <a:ext cx="12274296" cy="7580376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5845048" y="1861312"/>
            <a:ext cx="3483864" cy="3483864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4365625" y="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6581902" y="2598166"/>
            <a:ext cx="2010156" cy="201015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4450080" y="0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4532376" y="-40234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4765040" y="-40234"/>
            <a:ext cx="5648960" cy="76206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2228" y="2598166"/>
            <a:ext cx="5555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Правила гри</a:t>
            </a:r>
            <a:endParaRPr lang="ru-RU" sz="6600" b="1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6600" dirty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7039547" y="30486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7617543" y="536080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44250" cy="6858000"/>
          </a:xfrm>
          <a:prstGeom prst="rect">
            <a:avLst/>
          </a:prstGeom>
        </p:spPr>
      </p:pic>
      <p:sp>
        <p:nvSpPr>
          <p:cNvPr id="11" name="Полилиния 10"/>
          <p:cNvSpPr/>
          <p:nvPr/>
        </p:nvSpPr>
        <p:spPr>
          <a:xfrm>
            <a:off x="6069517" y="0"/>
            <a:ext cx="6122483" cy="6858000"/>
          </a:xfrm>
          <a:custGeom>
            <a:avLst/>
            <a:gdLst>
              <a:gd name="connsiteX0" fmla="*/ 387870 w 6122483"/>
              <a:gd name="connsiteY0" fmla="*/ 0 h 6858000"/>
              <a:gd name="connsiteX1" fmla="*/ 6122483 w 6122483"/>
              <a:gd name="connsiteY1" fmla="*/ 0 h 6858000"/>
              <a:gd name="connsiteX2" fmla="*/ 6122483 w 6122483"/>
              <a:gd name="connsiteY2" fmla="*/ 6858000 h 6858000"/>
              <a:gd name="connsiteX3" fmla="*/ 24131 w 6122483"/>
              <a:gd name="connsiteY3" fmla="*/ 6858000 h 6858000"/>
              <a:gd name="connsiteX4" fmla="*/ 0 w 6122483"/>
              <a:gd name="connsiteY4" fmla="*/ 6841702 h 6858000"/>
              <a:gd name="connsiteX5" fmla="*/ 13490 w 6122483"/>
              <a:gd name="connsiteY5" fmla="*/ 6834221 h 6858000"/>
              <a:gd name="connsiteX6" fmla="*/ 2280546 w 6122483"/>
              <a:gd name="connsiteY6" fmla="*/ 3307905 h 6858000"/>
              <a:gd name="connsiteX7" fmla="*/ 431484 w 6122483"/>
              <a:gd name="connsiteY7" fmla="*/ 50538 h 6858000"/>
              <a:gd name="connsiteX8" fmla="*/ 370728 w 6122483"/>
              <a:gd name="connsiteY8" fmla="*/ 9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2483" h="6858000">
                <a:moveTo>
                  <a:pt x="387870" y="0"/>
                </a:moveTo>
                <a:lnTo>
                  <a:pt x="6122483" y="0"/>
                </a:lnTo>
                <a:lnTo>
                  <a:pt x="6122483" y="6858000"/>
                </a:lnTo>
                <a:lnTo>
                  <a:pt x="24131" y="6858000"/>
                </a:lnTo>
                <a:lnTo>
                  <a:pt x="0" y="6841702"/>
                </a:lnTo>
                <a:lnTo>
                  <a:pt x="13490" y="6834221"/>
                </a:lnTo>
                <a:cubicBezTo>
                  <a:pt x="1389734" y="6031728"/>
                  <a:pt x="2280546" y="4750930"/>
                  <a:pt x="2280546" y="3307905"/>
                </a:cubicBezTo>
                <a:cubicBezTo>
                  <a:pt x="2280546" y="2016778"/>
                  <a:pt x="1567403" y="855521"/>
                  <a:pt x="431484" y="50538"/>
                </a:cubicBezTo>
                <a:lnTo>
                  <a:pt x="370728" y="9504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8837279" y="869306"/>
            <a:ext cx="2830846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ahnschrift SemiBold" panose="020B0502040204020203" pitchFamily="34" charset="0"/>
              </a:rPr>
              <a:t>Гра</a:t>
            </a:r>
            <a:r>
              <a:rPr lang="ru-RU" dirty="0">
                <a:latin typeface="Bahnschrift SemiBold" panose="020B0502040204020203" pitchFamily="34" charset="0"/>
              </a:rPr>
              <a:t> проходить </a:t>
            </a:r>
            <a:r>
              <a:rPr lang="ru-RU" dirty="0" err="1">
                <a:latin typeface="Bahnschrift SemiBold" panose="020B0502040204020203" pitchFamily="34" charset="0"/>
              </a:rPr>
              <a:t>між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двома</a:t>
            </a:r>
            <a:r>
              <a:rPr lang="ru-RU" dirty="0">
                <a:latin typeface="Bahnschrift SemiBold" panose="020B0502040204020203" pitchFamily="34" charset="0"/>
              </a:rPr>
              <a:t> командами, </a:t>
            </a:r>
            <a:r>
              <a:rPr lang="ru-RU" dirty="0" err="1">
                <a:latin typeface="Bahnschrift SemiBold" panose="020B0502040204020203" pitchFamily="34" charset="0"/>
              </a:rPr>
              <a:t>які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намагаються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закинути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м'яч</a:t>
            </a:r>
            <a:r>
              <a:rPr lang="ru-RU" dirty="0">
                <a:latin typeface="Bahnschrift SemiBold" panose="020B0502040204020203" pitchFamily="34" charset="0"/>
              </a:rPr>
              <a:t> до </a:t>
            </a:r>
            <a:r>
              <a:rPr lang="ru-RU" dirty="0" err="1">
                <a:latin typeface="Bahnschrift SemiBold" panose="020B0502040204020203" pitchFamily="34" charset="0"/>
              </a:rPr>
              <a:t>кошика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суперника</a:t>
            </a:r>
            <a:r>
              <a:rPr lang="ru-RU" dirty="0">
                <a:latin typeface="Bahnschrift SemiBold" panose="020B0502040204020203" pitchFamily="34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</a:rPr>
              <a:t>висоті</a:t>
            </a:r>
            <a:r>
              <a:rPr lang="ru-RU" dirty="0">
                <a:latin typeface="Bahnschrift SemiBold" panose="020B0502040204020203" pitchFamily="34" charset="0"/>
              </a:rPr>
              <a:t> 3,05 </a:t>
            </a:r>
            <a:r>
              <a:rPr lang="ru-RU" dirty="0" err="1" smtClean="0">
                <a:latin typeface="Bahnschrift SemiBold" panose="020B0502040204020203" pitchFamily="34" charset="0"/>
              </a:rPr>
              <a:t>метри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en-US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Кошик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у </a:t>
            </a:r>
            <a:r>
              <a:rPr lang="ru-RU" dirty="0" err="1">
                <a:latin typeface="Bahnschrift SemiBold" panose="020B0502040204020203" pitchFamily="34" charset="0"/>
              </a:rPr>
              <a:t>нетболі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називається</a:t>
            </a:r>
            <a:r>
              <a:rPr lang="ru-RU" dirty="0">
                <a:latin typeface="Bahnschrift SemiBold" panose="020B0502040204020203" pitchFamily="34" charset="0"/>
              </a:rPr>
              <a:t> воротами (англ. </a:t>
            </a:r>
            <a:r>
              <a:rPr lang="en-US" i="1" dirty="0">
                <a:latin typeface="Bahnschrift SemiBold" panose="020B0502040204020203" pitchFamily="34" charset="0"/>
              </a:rPr>
              <a:t>goal</a:t>
            </a:r>
            <a:r>
              <a:rPr lang="en-US" dirty="0">
                <a:latin typeface="Bahnschrift SemiBold" panose="020B0502040204020203" pitchFamily="34" charset="0"/>
              </a:rPr>
              <a:t>, </a:t>
            </a:r>
            <a:r>
              <a:rPr lang="ru-RU" dirty="0">
                <a:latin typeface="Bahnschrift SemiBold" panose="020B0502040204020203" pitchFamily="34" charset="0"/>
              </a:rPr>
              <a:t>буквально — «</a:t>
            </a:r>
            <a:r>
              <a:rPr lang="ru-RU" dirty="0" err="1">
                <a:latin typeface="Bahnschrift SemiBold" panose="020B0502040204020203" pitchFamily="34" charset="0"/>
              </a:rPr>
              <a:t>ціль</a:t>
            </a:r>
            <a:r>
              <a:rPr lang="ru-RU" dirty="0">
                <a:latin typeface="Bahnschrift SemiBold" panose="020B0502040204020203" pitchFamily="34" charset="0"/>
              </a:rPr>
              <a:t>»). </a:t>
            </a:r>
            <a:endParaRPr lang="en-US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Діаметр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кільця</a:t>
            </a:r>
            <a:r>
              <a:rPr lang="ru-RU" dirty="0">
                <a:latin typeface="Bahnschrift SemiBold" panose="020B0502040204020203" pitchFamily="34" charset="0"/>
              </a:rPr>
              <a:t> — 380 </a:t>
            </a:r>
            <a:r>
              <a:rPr lang="ru-RU" dirty="0" smtClean="0">
                <a:latin typeface="Bahnschrift SemiBold" panose="020B0502040204020203" pitchFamily="34" charset="0"/>
              </a:rPr>
              <a:t>мм. </a:t>
            </a:r>
            <a:r>
              <a:rPr lang="ru-RU" dirty="0" err="1">
                <a:latin typeface="Bahnschrift SemiBold" panose="020B0502040204020203" pitchFamily="34" charset="0"/>
              </a:rPr>
              <a:t>М'яч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зазвичай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зроблений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зі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шкіри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або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гуми</a:t>
            </a:r>
            <a:r>
              <a:rPr lang="ru-RU" dirty="0">
                <a:latin typeface="Bahnschrift SemiBold" panose="020B0502040204020203" pitchFamily="34" charset="0"/>
              </a:rPr>
              <a:t>, </a:t>
            </a:r>
            <a:r>
              <a:rPr lang="ru-RU" dirty="0" err="1">
                <a:latin typeface="Bahnschrift SemiBold" panose="020B0502040204020203" pitchFamily="34" charset="0"/>
              </a:rPr>
              <a:t>від</a:t>
            </a:r>
            <a:r>
              <a:rPr lang="ru-RU" dirty="0">
                <a:latin typeface="Bahnschrift SemiBold" panose="020B0502040204020203" pitchFamily="34" charset="0"/>
              </a:rPr>
              <a:t> 680 до 710 мм в </a:t>
            </a:r>
            <a:r>
              <a:rPr lang="ru-RU" dirty="0" err="1">
                <a:latin typeface="Bahnschrift SemiBold" panose="020B0502040204020203" pitchFamily="34" charset="0"/>
              </a:rPr>
              <a:t>окружності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ru-RU" dirty="0" err="1">
                <a:latin typeface="Bahnschrift SemiBold" panose="020B0502040204020203" pitchFamily="34" charset="0"/>
              </a:rPr>
              <a:t>від</a:t>
            </a:r>
            <a:r>
              <a:rPr lang="ru-RU" dirty="0">
                <a:latin typeface="Bahnschrift SemiBold" panose="020B0502040204020203" pitchFamily="34" charset="0"/>
              </a:rPr>
              <a:t> 27 до 28 </a:t>
            </a:r>
            <a:r>
              <a:rPr lang="ru-RU" dirty="0" err="1">
                <a:latin typeface="Bahnschrift SemiBold" panose="020B0502040204020203" pitchFamily="34" charset="0"/>
              </a:rPr>
              <a:t>дюймів</a:t>
            </a:r>
            <a:r>
              <a:rPr lang="ru-RU" dirty="0">
                <a:latin typeface="Bahnschrift SemiBold" panose="020B0502040204020203" pitchFamily="34" charset="0"/>
              </a:rPr>
              <a:t>) й </a:t>
            </a:r>
            <a:r>
              <a:rPr lang="ru-RU" dirty="0" err="1">
                <a:latin typeface="Bahnschrift SemiBold" panose="020B0502040204020203" pitchFamily="34" charset="0"/>
              </a:rPr>
              <a:t>має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важити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</a:t>
            </a:r>
            <a:r>
              <a:rPr lang="ru-RU" dirty="0">
                <a:latin typeface="Bahnschrift SemiBold" panose="020B0502040204020203" pitchFamily="34" charset="0"/>
              </a:rPr>
              <a:t> 397 до 454 </a:t>
            </a:r>
            <a:r>
              <a:rPr lang="ru-RU" dirty="0" err="1">
                <a:latin typeface="Bahnschrift SemiBold" panose="020B0502040204020203" pitchFamily="34" charset="0"/>
              </a:rPr>
              <a:t>грамів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ru-RU" dirty="0" err="1">
                <a:latin typeface="Bahnschrift SemiBold" panose="020B0502040204020203" pitchFamily="34" charset="0"/>
              </a:rPr>
              <a:t>від</a:t>
            </a:r>
            <a:r>
              <a:rPr lang="ru-RU" dirty="0">
                <a:latin typeface="Bahnschrift SemiBold" panose="020B0502040204020203" pitchFamily="34" charset="0"/>
              </a:rPr>
              <a:t> 14 до 16 </a:t>
            </a:r>
            <a:r>
              <a:rPr lang="ru-RU" dirty="0" err="1">
                <a:latin typeface="Bahnschrift SemiBold" panose="020B0502040204020203" pitchFamily="34" charset="0"/>
              </a:rPr>
              <a:t>унцій</a:t>
            </a:r>
            <a:r>
              <a:rPr lang="ru-RU" dirty="0">
                <a:latin typeface="Bahnschrift SemiBold" panose="020B0502040204020203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40122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0"/>
            <a:ext cx="950595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247983"/>
            <a:ext cx="21717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Майданчик</a:t>
            </a:r>
            <a:r>
              <a:rPr lang="ru-RU" dirty="0"/>
              <a:t> для </a:t>
            </a:r>
            <a:r>
              <a:rPr lang="ru-RU" dirty="0" err="1"/>
              <a:t>гри</a:t>
            </a:r>
            <a:r>
              <a:rPr lang="ru-RU" dirty="0"/>
              <a:t> </a:t>
            </a:r>
            <a:r>
              <a:rPr lang="ru-RU" dirty="0" err="1"/>
              <a:t>розміром</a:t>
            </a:r>
            <a:r>
              <a:rPr lang="ru-RU" dirty="0"/>
              <a:t> 15,25 м на 30,5 м (50 на 100 </a:t>
            </a:r>
            <a:r>
              <a:rPr lang="ru-RU" dirty="0" err="1"/>
              <a:t>футів</a:t>
            </a:r>
            <a:r>
              <a:rPr lang="ru-RU" dirty="0"/>
              <a:t>) </a:t>
            </a:r>
            <a:r>
              <a:rPr lang="ru-RU" dirty="0" err="1"/>
              <a:t>розділено</a:t>
            </a:r>
            <a:r>
              <a:rPr lang="ru-RU" dirty="0"/>
              <a:t> на три </a:t>
            </a:r>
            <a:r>
              <a:rPr lang="ru-RU" dirty="0" err="1"/>
              <a:t>окремі</a:t>
            </a:r>
            <a:r>
              <a:rPr lang="ru-RU" dirty="0"/>
              <a:t> </a:t>
            </a:r>
            <a:r>
              <a:rPr lang="ru-RU" dirty="0" err="1"/>
              <a:t>зони</a:t>
            </a:r>
            <a:r>
              <a:rPr lang="ru-RU" dirty="0"/>
              <a:t> (</a:t>
            </a:r>
            <a:r>
              <a:rPr lang="ru-RU" dirty="0" err="1"/>
              <a:t>або</a:t>
            </a:r>
            <a:r>
              <a:rPr lang="ru-RU" dirty="0"/>
              <a:t> «</a:t>
            </a:r>
            <a:r>
              <a:rPr lang="ru-RU" dirty="0" err="1"/>
              <a:t>третини</a:t>
            </a:r>
            <a:r>
              <a:rPr lang="ru-RU" dirty="0"/>
              <a:t>»). </a:t>
            </a:r>
            <a:r>
              <a:rPr lang="ru-RU" dirty="0" err="1"/>
              <a:t>Обома</a:t>
            </a:r>
            <a:r>
              <a:rPr lang="ru-RU" dirty="0"/>
              <a:t> боками </a:t>
            </a:r>
            <a:r>
              <a:rPr lang="ru-RU" dirty="0" err="1"/>
              <a:t>майданчику</a:t>
            </a:r>
            <a:r>
              <a:rPr lang="ru-RU" dirty="0"/>
              <a:t> </a:t>
            </a:r>
            <a:r>
              <a:rPr lang="ru-RU" dirty="0" err="1"/>
              <a:t>знаходяться</a:t>
            </a:r>
            <a:r>
              <a:rPr lang="ru-RU" dirty="0"/>
              <a:t> </a:t>
            </a:r>
            <a:r>
              <a:rPr lang="ru-RU" dirty="0" err="1"/>
              <a:t>напівкруглі</a:t>
            </a:r>
            <a:r>
              <a:rPr lang="ru-RU" dirty="0"/>
              <a:t> </a:t>
            </a:r>
            <a:r>
              <a:rPr lang="ru-RU" dirty="0" err="1"/>
              <a:t>зони</a:t>
            </a:r>
            <a:r>
              <a:rPr lang="ru-RU" dirty="0"/>
              <a:t> — </a:t>
            </a:r>
            <a:r>
              <a:rPr lang="ru-RU" dirty="0" err="1"/>
              <a:t>площі</a:t>
            </a:r>
            <a:r>
              <a:rPr lang="ru-RU" dirty="0"/>
              <a:t> </a:t>
            </a:r>
            <a:r>
              <a:rPr lang="ru-RU" dirty="0" err="1"/>
              <a:t>воріт</a:t>
            </a:r>
            <a:r>
              <a:rPr lang="ru-RU" dirty="0"/>
              <a:t> (</a:t>
            </a:r>
            <a:r>
              <a:rPr lang="en-US" i="1" dirty="0"/>
              <a:t>shooting circles</a:t>
            </a:r>
            <a:r>
              <a:rPr lang="en-US" dirty="0"/>
              <a:t>) </a:t>
            </a:r>
            <a:r>
              <a:rPr lang="ru-RU" dirty="0" err="1"/>
              <a:t>радіусом</a:t>
            </a:r>
            <a:r>
              <a:rPr lang="ru-RU" dirty="0"/>
              <a:t> 4,9 м (16 </a:t>
            </a:r>
            <a:r>
              <a:rPr lang="ru-RU" dirty="0" err="1"/>
              <a:t>футів</a:t>
            </a:r>
            <a:r>
              <a:rPr lang="ru-RU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8674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"/>
            <a:ext cx="12192000" cy="685581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-1092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52400" y="4953000"/>
            <a:ext cx="1203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У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різних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країнах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кількість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гравців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у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команді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становить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від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7 до 9, а у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голландському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варіанті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нетболу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 —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корфболі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команда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складається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із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12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гравців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 У 1956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році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США та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шість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країн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британської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Співдружності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ввели стандарт на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кількість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гравців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у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команді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 — 7,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прийнятий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у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подальшому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Міжнародною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федерацією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асоціацій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нетболу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(</a:t>
            </a:r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IFNA), </a:t>
            </a:r>
            <a:r>
              <a:rPr lang="ru-RU" sz="2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започаткованою</a:t>
            </a:r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1960 року. </a:t>
            </a:r>
          </a:p>
        </p:txBody>
      </p:sp>
    </p:spTree>
    <p:extLst>
      <p:ext uri="{BB962C8B-B14F-4D97-AF65-F5344CB8AC3E}">
        <p14:creationId xmlns:p14="http://schemas.microsoft.com/office/powerpoint/2010/main" val="22765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315686" y="337457"/>
            <a:ext cx="11549743" cy="62592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00837" y="678523"/>
            <a:ext cx="11116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Кожному з </a:t>
            </a:r>
            <a:r>
              <a:rPr lang="ru-RU" dirty="0" err="1">
                <a:latin typeface="Bahnschrift SemiBold" panose="020B0502040204020203" pitchFamily="34" charset="0"/>
              </a:rPr>
              <a:t>гравців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призначається</a:t>
            </a:r>
            <a:r>
              <a:rPr lang="ru-RU" dirty="0">
                <a:latin typeface="Bahnschrift SemiBold" panose="020B0502040204020203" pitchFamily="34" charset="0"/>
              </a:rPr>
              <a:t> одна з семи «ролей», яку </a:t>
            </a:r>
            <a:r>
              <a:rPr lang="ru-RU" dirty="0" err="1">
                <a:latin typeface="Bahnschrift SemiBold" panose="020B0502040204020203" pitchFamily="34" charset="0"/>
              </a:rPr>
              <a:t>позначено</a:t>
            </a:r>
            <a:r>
              <a:rPr lang="ru-RU" dirty="0">
                <a:latin typeface="Bahnschrift SemiBold" panose="020B0502040204020203" pitchFamily="34" charset="0"/>
              </a:rPr>
              <a:t> великими </a:t>
            </a:r>
            <a:r>
              <a:rPr lang="ru-RU" dirty="0" err="1">
                <a:latin typeface="Bahnschrift SemiBold" panose="020B0502040204020203" pitchFamily="34" charset="0"/>
              </a:rPr>
              <a:t>літерами</a:t>
            </a:r>
            <a:r>
              <a:rPr lang="ru-RU" dirty="0">
                <a:latin typeface="Bahnschrift SemiBold" panose="020B0502040204020203" pitchFamily="34" charset="0"/>
              </a:rPr>
              <a:t> на </a:t>
            </a:r>
            <a:r>
              <a:rPr lang="ru-RU" dirty="0" err="1">
                <a:latin typeface="Bahnschrift SemiBold" panose="020B0502040204020203" pitchFamily="34" charset="0"/>
              </a:rPr>
              <a:t>його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формі</a:t>
            </a:r>
            <a:r>
              <a:rPr lang="ru-RU" dirty="0">
                <a:latin typeface="Bahnschrift SemiBold" panose="020B0502040204020203" pitchFamily="34" charset="0"/>
              </a:rPr>
              <a:t>, та </a:t>
            </a:r>
            <a:r>
              <a:rPr lang="ru-RU" dirty="0" err="1">
                <a:latin typeface="Bahnschrift SemiBold" panose="020B0502040204020203" pitchFamily="34" charset="0"/>
              </a:rPr>
              <a:t>якій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відповідає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окрема</a:t>
            </a:r>
            <a:r>
              <a:rPr lang="ru-RU" dirty="0">
                <a:latin typeface="Bahnschrift SemiBold" panose="020B0502040204020203" pitchFamily="34" charset="0"/>
              </a:rPr>
              <a:t> зона </a:t>
            </a:r>
            <a:r>
              <a:rPr lang="ru-RU" dirty="0" err="1">
                <a:latin typeface="Bahnschrift SemiBold" panose="020B0502040204020203" pitchFamily="34" charset="0"/>
              </a:rPr>
              <a:t>ігрового</a:t>
            </a:r>
            <a:r>
              <a:rPr lang="ru-RU" dirty="0">
                <a:latin typeface="Bahnschrift SemiBold" panose="020B0502040204020203" pitchFamily="34" charset="0"/>
              </a:rPr>
              <a:t> поля: </a:t>
            </a:r>
            <a:endParaRPr lang="en-US" dirty="0" smtClean="0"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  <a:p>
            <a:endParaRPr lang="en-US" dirty="0" smtClean="0"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  <a:p>
            <a:endParaRPr lang="en-US" dirty="0" smtClean="0">
              <a:latin typeface="Bahnschrift SemiBold" panose="020B0502040204020203" pitchFamily="34" charset="0"/>
            </a:endParaRPr>
          </a:p>
          <a:p>
            <a:endParaRPr lang="ru-RU" dirty="0">
              <a:latin typeface="Bahnschrift SemiBold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2842535" y="1835410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2956834" y="1949709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701020" y="1702058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631011" y="1835410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8745310" y="1949709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8489496" y="1702058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610227" y="1832685"/>
            <a:ext cx="522515" cy="544286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724526" y="1946984"/>
            <a:ext cx="298961" cy="3102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468712" y="1699333"/>
            <a:ext cx="805543" cy="80554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311853" y="2707520"/>
            <a:ext cx="1605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ahnschrift SemiBold" panose="020B0502040204020203" pitchFamily="34" charset="0"/>
              </a:rPr>
              <a:t>Снайпер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GS, </a:t>
            </a:r>
            <a:r>
              <a:rPr lang="en-US" i="1" dirty="0">
                <a:latin typeface="Bahnschrift SemiBold" panose="020B0502040204020203" pitchFamily="34" charset="0"/>
              </a:rPr>
              <a:t>Goal Shooter</a:t>
            </a:r>
            <a:r>
              <a:rPr lang="en-US" dirty="0">
                <a:latin typeface="Bahnschrift SemiBold" panose="020B0502040204020203" pitchFamily="34" charset="0"/>
              </a:rPr>
              <a:t>). </a:t>
            </a:r>
            <a:r>
              <a:rPr lang="ru-RU" dirty="0">
                <a:latin typeface="Bahnschrift SemiBold" panose="020B0502040204020203" pitchFamily="34" charset="0"/>
              </a:rPr>
              <a:t>Зона </a:t>
            </a:r>
            <a:r>
              <a:rPr lang="ru-RU" dirty="0" err="1">
                <a:latin typeface="Bahnschrift SemiBold" panose="020B0502040204020203" pitchFamily="34" charset="0"/>
              </a:rPr>
              <a:t>гри</a:t>
            </a:r>
            <a:r>
              <a:rPr lang="ru-RU" dirty="0">
                <a:latin typeface="Bahnschrift SemiBold" panose="020B0502040204020203" pitchFamily="34" charset="0"/>
              </a:rPr>
              <a:t> —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нападу та </a:t>
            </a:r>
            <a:r>
              <a:rPr lang="ru-RU" dirty="0" err="1">
                <a:latin typeface="Bahnschrift SemiBold" panose="020B0502040204020203" pitchFamily="34" charset="0"/>
              </a:rPr>
              <a:t>майданчик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воріт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суперника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73981" y="2707520"/>
            <a:ext cx="2539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ahnschrift SemiBold" panose="020B0502040204020203" pitchFamily="34" charset="0"/>
              </a:rPr>
              <a:t>Нападник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GA, </a:t>
            </a:r>
            <a:r>
              <a:rPr lang="en-US" i="1" dirty="0">
                <a:latin typeface="Bahnschrift SemiBold" panose="020B0502040204020203" pitchFamily="34" charset="0"/>
              </a:rPr>
              <a:t>Goal Attack</a:t>
            </a:r>
            <a:r>
              <a:rPr lang="en-US" dirty="0">
                <a:latin typeface="Bahnschrift SemiBold" panose="020B0502040204020203" pitchFamily="34" charset="0"/>
              </a:rPr>
              <a:t>). </a:t>
            </a:r>
            <a:r>
              <a:rPr lang="ru-RU" dirty="0">
                <a:latin typeface="Bahnschrift SemiBold" panose="020B0502040204020203" pitchFamily="34" charset="0"/>
              </a:rPr>
              <a:t>Зона </a:t>
            </a:r>
            <a:r>
              <a:rPr lang="ru-RU" dirty="0" err="1">
                <a:latin typeface="Bahnschrift SemiBold" panose="020B0502040204020203" pitchFamily="34" charset="0"/>
              </a:rPr>
              <a:t>гри</a:t>
            </a:r>
            <a:r>
              <a:rPr lang="ru-RU" dirty="0">
                <a:latin typeface="Bahnschrift SemiBold" panose="020B0502040204020203" pitchFamily="34" charset="0"/>
              </a:rPr>
              <a:t> — центральна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майданчику</a:t>
            </a:r>
            <a:r>
              <a:rPr lang="ru-RU" dirty="0"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нападу, </a:t>
            </a:r>
            <a:r>
              <a:rPr lang="ru-RU" dirty="0" err="1">
                <a:latin typeface="Bahnschrift SemiBold" panose="020B0502040204020203" pitchFamily="34" charset="0"/>
              </a:rPr>
              <a:t>включаючи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майданчик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воріт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суперника</a:t>
            </a:r>
            <a:r>
              <a:rPr lang="ru-RU" dirty="0">
                <a:latin typeface="Bahnschrift SemiBold" panose="020B0502040204020203" pitchFamily="34" charset="0"/>
              </a:rPr>
              <a:t>. </a:t>
            </a:r>
            <a:r>
              <a:rPr lang="ru-RU" dirty="0" err="1">
                <a:latin typeface="Bahnschrift SemiBold" panose="020B0502040204020203" pitchFamily="34" charset="0"/>
              </a:rPr>
              <a:t>Тільки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en-US" b="1" dirty="0">
                <a:latin typeface="Bahnschrift SemiBold" panose="020B0502040204020203" pitchFamily="34" charset="0"/>
              </a:rPr>
              <a:t>GS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та </a:t>
            </a:r>
            <a:r>
              <a:rPr lang="en-US" b="1" dirty="0">
                <a:latin typeface="Bahnschrift SemiBold" panose="020B0502040204020203" pitchFamily="34" charset="0"/>
              </a:rPr>
              <a:t>GA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можуть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завдавати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кидків</a:t>
            </a:r>
            <a:r>
              <a:rPr lang="ru-RU" dirty="0">
                <a:latin typeface="Bahnschrift SemiBold" panose="020B0502040204020203" pitchFamily="34" charset="0"/>
              </a:rPr>
              <a:t> у </a:t>
            </a:r>
            <a:r>
              <a:rPr lang="ru-RU" dirty="0" err="1">
                <a:latin typeface="Bahnschrift SemiBold" panose="020B0502040204020203" pitchFamily="34" charset="0"/>
              </a:rPr>
              <a:t>кільце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суперника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369756" y="2707520"/>
            <a:ext cx="2117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ahnschrift SemiBold" panose="020B0502040204020203" pitchFamily="34" charset="0"/>
              </a:rPr>
              <a:t>Фланговий</a:t>
            </a:r>
            <a:r>
              <a:rPr lang="ru-RU" b="1" dirty="0">
                <a:latin typeface="Bahnschrift SemiBold" panose="020B0502040204020203" pitchFamily="34" charset="0"/>
              </a:rPr>
              <a:t> </a:t>
            </a:r>
            <a:r>
              <a:rPr lang="ru-RU" b="1" dirty="0" err="1">
                <a:latin typeface="Bahnschrift SemiBold" panose="020B0502040204020203" pitchFamily="34" charset="0"/>
              </a:rPr>
              <a:t>нападник</a:t>
            </a:r>
            <a:r>
              <a:rPr lang="ru-RU" dirty="0">
                <a:latin typeface="Bahnschrift SemiBold" panose="020B0502040204020203" pitchFamily="34" charset="0"/>
              </a:rPr>
              <a:t> (</a:t>
            </a:r>
            <a:r>
              <a:rPr lang="en-US" dirty="0">
                <a:latin typeface="Bahnschrift SemiBold" panose="020B0502040204020203" pitchFamily="34" charset="0"/>
              </a:rPr>
              <a:t>WA, </a:t>
            </a:r>
            <a:r>
              <a:rPr lang="en-US" i="1" dirty="0">
                <a:latin typeface="Bahnschrift SemiBold" panose="020B0502040204020203" pitchFamily="34" charset="0"/>
              </a:rPr>
              <a:t>Wing Attack</a:t>
            </a:r>
            <a:r>
              <a:rPr lang="en-US" dirty="0">
                <a:latin typeface="Bahnschrift SemiBold" panose="020B0502040204020203" pitchFamily="34" charset="0"/>
              </a:rPr>
              <a:t>). </a:t>
            </a:r>
            <a:r>
              <a:rPr lang="ru-RU" dirty="0">
                <a:latin typeface="Bahnschrift SemiBold" panose="020B0502040204020203" pitchFamily="34" charset="0"/>
              </a:rPr>
              <a:t>Зона </a:t>
            </a:r>
            <a:r>
              <a:rPr lang="ru-RU" dirty="0" err="1">
                <a:latin typeface="Bahnschrift SemiBold" panose="020B0502040204020203" pitchFamily="34" charset="0"/>
              </a:rPr>
              <a:t>гри</a:t>
            </a:r>
            <a:r>
              <a:rPr lang="ru-RU" dirty="0">
                <a:latin typeface="Bahnschrift SemiBold" panose="020B0502040204020203" pitchFamily="34" charset="0"/>
              </a:rPr>
              <a:t> — центральна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й </a:t>
            </a:r>
            <a:r>
              <a:rPr lang="ru-RU" dirty="0" err="1">
                <a:latin typeface="Bahnschrift SemiBold" panose="020B0502040204020203" pitchFamily="34" charset="0"/>
              </a:rPr>
              <a:t>третина</a:t>
            </a:r>
            <a:r>
              <a:rPr lang="ru-RU" dirty="0">
                <a:latin typeface="Bahnschrift SemiBold" panose="020B0502040204020203" pitchFamily="34" charset="0"/>
              </a:rPr>
              <a:t> нападу, за </a:t>
            </a:r>
            <a:r>
              <a:rPr lang="ru-RU" dirty="0" err="1">
                <a:latin typeface="Bahnschrift SemiBold" panose="020B0502040204020203" pitchFamily="34" charset="0"/>
              </a:rPr>
              <a:t>винятком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майданчику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воріт</a:t>
            </a:r>
            <a:r>
              <a:rPr lang="ru-RU" dirty="0">
                <a:latin typeface="Bahnschrift SemiBold" panose="020B0502040204020203" pitchFamily="34" charset="0"/>
              </a:rPr>
              <a:t> </a:t>
            </a:r>
            <a:r>
              <a:rPr lang="ru-RU" dirty="0" err="1">
                <a:latin typeface="Bahnschrift SemiBold" panose="020B0502040204020203" pitchFamily="34" charset="0"/>
              </a:rPr>
              <a:t>суперника</a:t>
            </a:r>
            <a:r>
              <a:rPr lang="ru-RU" dirty="0">
                <a:latin typeface="Bahnschrift SemiBold" panose="020B0502040204020203" pitchFamily="34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97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751</Words>
  <Application>Microsoft Office PowerPoint</Application>
  <PresentationFormat>Широкоэкранный</PresentationFormat>
  <Paragraphs>48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Pattaya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Lenovo</cp:lastModifiedBy>
  <cp:revision>22</cp:revision>
  <dcterms:created xsi:type="dcterms:W3CDTF">2021-05-19T15:54:55Z</dcterms:created>
  <dcterms:modified xsi:type="dcterms:W3CDTF">2021-05-19T19:06:46Z</dcterms:modified>
</cp:coreProperties>
</file>